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6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7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8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9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1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11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2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3.xml" ContentType="application/vnd.openxmlformats-officedocument.theme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14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15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3" r:id="rId4"/>
    <p:sldMasterId id="2147483800" r:id="rId5"/>
    <p:sldMasterId id="2147483835" r:id="rId6"/>
    <p:sldMasterId id="2147483869" r:id="rId7"/>
    <p:sldMasterId id="2147483904" r:id="rId8"/>
    <p:sldMasterId id="2147483939" r:id="rId9"/>
    <p:sldMasterId id="2147483974" r:id="rId10"/>
    <p:sldMasterId id="2147484008" r:id="rId11"/>
    <p:sldMasterId id="2147484043" r:id="rId12"/>
    <p:sldMasterId id="2147484078" r:id="rId13"/>
    <p:sldMasterId id="2147484112" r:id="rId14"/>
    <p:sldMasterId id="2147484147" r:id="rId15"/>
    <p:sldMasterId id="2147484185" r:id="rId16"/>
  </p:sldMasterIdLst>
  <p:notesMasterIdLst>
    <p:notesMasterId r:id="rId29"/>
  </p:notesMasterIdLst>
  <p:sldIdLst>
    <p:sldId id="962" r:id="rId17"/>
    <p:sldId id="963" r:id="rId18"/>
    <p:sldId id="965" r:id="rId19"/>
    <p:sldId id="966" r:id="rId20"/>
    <p:sldId id="971" r:id="rId21"/>
    <p:sldId id="972" r:id="rId22"/>
    <p:sldId id="973" r:id="rId23"/>
    <p:sldId id="970" r:id="rId24"/>
    <p:sldId id="974" r:id="rId25"/>
    <p:sldId id="976" r:id="rId26"/>
    <p:sldId id="975" r:id="rId27"/>
    <p:sldId id="978" r:id="rId28"/>
  </p:sldIdLst>
  <p:sldSz cx="9144000" cy="5143500" type="screen16x9"/>
  <p:notesSz cx="6858000" cy="9144000"/>
  <p:defaultTextStyle>
    <a:defPPr>
      <a:defRPr lang="en-US"/>
    </a:defPPr>
    <a:lvl1pPr marL="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D476E9-9B47-7C4A-8049-540F749A3E37}">
          <p14:sldIdLst>
            <p14:sldId id="962"/>
            <p14:sldId id="963"/>
            <p14:sldId id="965"/>
            <p14:sldId id="966"/>
            <p14:sldId id="971"/>
            <p14:sldId id="972"/>
            <p14:sldId id="973"/>
            <p14:sldId id="970"/>
            <p14:sldId id="974"/>
            <p14:sldId id="976"/>
            <p14:sldId id="975"/>
            <p14:sldId id="978"/>
          </p14:sldIdLst>
        </p14:section>
        <p14:section name="Appendix" id="{CC27238F-29B3-3348-A52B-E18BF226AD9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A6A6A6"/>
    <a:srgbClr val="E26F18"/>
    <a:srgbClr val="E87722"/>
    <a:srgbClr val="E8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56" autoAdjust="0"/>
    <p:restoredTop sz="86430" autoAdjust="0"/>
  </p:normalViewPr>
  <p:slideViewPr>
    <p:cSldViewPr>
      <p:cViewPr varScale="1">
        <p:scale>
          <a:sx n="224" d="100"/>
          <a:sy n="224" d="100"/>
        </p:scale>
        <p:origin x="31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5752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3E400-C141-4A18-A9BE-0660F3EA8EE8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274C0-F051-429F-9D4D-572AD0508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9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E9180-D9E8-A84B-81A0-04A3EECF5B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CE8-89E2-4E4B-987F-0ECB797A6D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193479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006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50F4D2-0E85-C94E-A9DB-3746E50F95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90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A4BA3D-BFD8-2844-AC61-8E6E21CD24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29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B36B3-FE99-F548-8FBC-2077921C956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190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0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62E7625-CC0E-B947-8C9B-09323ABCDD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41022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B292-233A-C04F-A301-B8E346552D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4939959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A9C6-6EC0-1F4E-80EA-138E86F27C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755025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ABD4-38FD-EB4A-8839-E5F91697EE9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6843516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E1346-B0C0-2147-95AA-C39A441DA0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804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C0C6-8ED4-1B4A-912A-63D733E605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4902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996D-B23A-1943-9F7D-1858F957DF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025054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8402-516F-854E-B0AB-6AF00099F5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532342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4131-A758-FB4C-8EBE-DDC67F753AC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201300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50C8A-83FA-F54B-A9C3-CE1446FDD6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485446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B5BB-CC71-894C-B1DE-B90BC4422C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502439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C5BD-69F5-DB40-8C40-56BFD55BD5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146909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EDE7-EBD0-C04F-BB8F-79F19FFBCA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83998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7BB8-6418-A44C-BF22-6212FB545C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5" y="2905293"/>
            <a:ext cx="1558019" cy="1523832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656094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420F-B0C1-FA4A-B1B3-57C2984D0D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5" y="2228850"/>
            <a:ext cx="1096055" cy="1079556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1" y="2228850"/>
            <a:ext cx="1096055" cy="1079556"/>
          </a:xfrm>
          <a:solidFill>
            <a:srgbClr val="A22B38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6564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EF50-29EC-B149-AF75-9FA7082C05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49004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C6FA-2E4B-D24A-9850-AD511651F4A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1517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3AF5-EC7D-5A4F-BD33-8ABB90EC15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373907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61A-4754-814D-973A-71B7DCDF7E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4379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4F6B-7ADE-0849-AAC3-6022FBD64F6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390227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DDEA-43B8-9947-9CE2-2492DA42F7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323563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560-1D51-3D4A-B4DB-D6F67457D3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1699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EBA8-EE56-2B49-9400-FF233C1600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405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F947-E5AD-0B44-AAF5-F93561601A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67639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2C8D4A3-3D0B-A244-803F-FA00E3123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49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719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94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0C8-D155-004C-96BC-1F9187129F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222382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90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59" rIns="6828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21E1F5-A2E0-B34A-914F-BAFF5DE54E0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307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79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8728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323DC9-853F-4D48-89E2-739BCB2C8C1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83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B72607-4E2C-874D-9B3E-7AAC7A156F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9D6181-F4E3-0648-93FD-26E4D99C93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649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9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C2C5B6-5730-FE47-81E8-859F4DE3B4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10935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030F-F6EB-314D-84E1-B8C1084186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5960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ADCE-FA7E-D842-AF67-C16DC26535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81495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0AEF-6F24-1C4B-8C42-0EA0669ECF4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095448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C4FB-1A7F-AE46-9B9D-B3DC5D1CCC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60394076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AF01-70E2-9948-B2C4-F97EB37ED51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18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3A3D-9C83-804D-9F0B-A504D8BBE5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5412333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4236-416E-0547-8760-E10DA2A8B2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6325370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E545-59B4-6048-906B-6EC287F613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645440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1E34-100C-3349-AC13-6633719031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72404338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332-3544-0649-A895-1690C35762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1604831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6908-CE42-CB4F-AF53-F8B3A517E7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783199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EBCB-9506-014F-87E9-9E751104C1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53632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523D-BD8A-B94D-8145-CA1745486E7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357731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EE7E-E0FF-E94D-B3C1-9962089E9C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0" y="2905293"/>
            <a:ext cx="1558019" cy="1523832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012743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5C84-49D5-F746-8C16-DC6F02269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0" y="2228850"/>
            <a:ext cx="1096055" cy="1079556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6" y="2228850"/>
            <a:ext cx="1096055" cy="1079556"/>
          </a:xfrm>
          <a:solidFill>
            <a:srgbClr val="A22B38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97446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7375-507F-9E44-B4D6-95AE433F9A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6840106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A554-D1EC-AB41-B113-9FE8CC2788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65547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9A1C-2C3B-B144-9C6D-B76DD6604A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4919650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AC65-E1A3-6D48-BA09-DE0BFCA17E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78347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FD53-AA9F-5D44-BC4A-E79DE37F5C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03197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10B9-394A-224D-B0AA-96CEA7E52A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2964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23E6-AF25-6544-93E7-F06DAB8557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841020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D048-5134-DA4D-877A-93A6D29DE7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76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26F6-3569-3F40-A20B-524EA3343C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8054158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3BEC875-7399-3049-8B25-48CFC3E3CE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432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31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59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59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574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44" rIns="68294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19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F61A4C-FFCB-094F-95D0-4738F35960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80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35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77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27048D-3F96-DE44-ADF8-832221F6D3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3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A88D-2FE2-B64E-A1C0-8815445E49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12768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5EEA22-40EB-2D4F-97DB-56448B36C7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75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4082B2-E6ED-6E47-A259-09E869DA56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101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82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42840E-3492-ED43-B44C-59F5ED7B4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691833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7EA5-1403-2A4E-9538-8AEF72A04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81795554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7BC6-0158-844C-830C-3154F6D10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261827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9F2-23A4-EA40-8721-1F381230E58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71452460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D511-16DF-2445-8D19-3989A88A01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897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1CAB-001E-DA4E-8DBD-F8BD3A748B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27306477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A34D-4B84-1E45-AA37-F0A8DFBD74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8399197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150-51D2-E045-BEEB-7167BBAD87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5650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A953-CAE4-0A43-A4A0-4BE27AD3D2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83151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17C2-0BB7-CA44-AE55-C59BEA40633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9974973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99B5-65B0-7449-8554-60C8EA7B45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5302934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EE38-100C-414D-A92D-036E619BED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806961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5973-FD30-284C-A140-97BB619F6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392605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85F7-DCCA-AE4B-B261-B04595EBF1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8" y="2905293"/>
            <a:ext cx="1558019" cy="1523832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468752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C249-11ED-6041-A217-CFD8509BBD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8" y="2228850"/>
            <a:ext cx="1096055" cy="1079556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4" y="2228850"/>
            <a:ext cx="1096055" cy="1079556"/>
          </a:xfrm>
          <a:solidFill>
            <a:srgbClr val="A22B38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083167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27D7-A00C-6F4C-9454-2051D06974E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4703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B0F9-63EB-6C4D-B1A5-E9F8785E38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622641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3444-CBEF-764B-B8BE-87F38ED5566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93995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1C96-849F-5348-8E4C-1AC86654BA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342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BCFE-E843-0645-B22D-182A97DBE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196384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73BD-E661-8947-869F-77E392C420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97220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610D-141D-3E4C-83AB-ADB663E0F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3402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B12F-8F68-E042-B519-3FF924D5EB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01923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CBBA-30A2-E543-AB32-D137047094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38838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5A886E-7984-D24A-B2AE-069106A493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240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05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231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199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821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78" rIns="68297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7CC036-96A9-8C42-9B37-56F88DC261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164C-7A8B-DE41-B308-9B5FD28528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236803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462350D-5B56-4448-B31B-3DAA1BA585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999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57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014FBA-14A0-AD49-9473-57740E7B92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708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A9DA8F-8671-1541-A3AE-796EAC81C2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3503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181B22-82AE-BE47-A44E-F3A10AE562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9812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91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3CFE9B4-B0D3-1D4D-AB32-B4EBB0456C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499537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85BB-3B58-C949-8A62-FE2AE3655C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32906031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3571-7CC1-D044-9CC2-A2970128E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6967889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D7BB-EEFC-C84A-9C95-54861368440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74406674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16A4-A1BD-3C49-A600-DC7288BDFFC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73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62C8-0397-B843-8169-E9470E350D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740203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6DA7-9078-C848-BC40-964E8A59A2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208587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FF4C-4829-9C47-816F-D568F96D1E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10929314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FE83-95EE-3548-BBEF-265FE5C517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9233485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1B68-F236-EB48-AFF7-871DFCDD61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8257558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A51B-838F-9946-88CD-0ABF016D7B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0136615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A7EA-9C33-8B47-882E-0AB8627447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692329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5CF0-B925-CB46-82BC-C3190D4C70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0164763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BB0C-BA72-CF42-914E-0B043D17DE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3" y="2905293"/>
            <a:ext cx="1558019" cy="1523832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539415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3C3B-D5FA-7F4F-94AA-78020A7F56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3" y="2228850"/>
            <a:ext cx="1096055" cy="1079556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9" y="2228850"/>
            <a:ext cx="1096055" cy="1079556"/>
          </a:xfrm>
          <a:solidFill>
            <a:srgbClr val="A22B38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958695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F879-6B8B-B741-944D-E3AE56C7012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98161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CCBD-2C3E-EB43-B016-612CFE6AAE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7409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3CBB9-5158-6846-8A70-70679B1DBC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492408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3F9D-B597-5243-BCEB-016508FB0F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650877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BDC0-2E99-5B4F-B45E-F81F4E3488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95029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2CE5-C09D-E34D-BD02-DCB74B05A35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141639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F4E6-4849-DF48-960F-C216B8C521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53874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8377-FD8E-1545-B5C5-A18FF4A690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1940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13CB-2280-4B40-9CC7-3E9B97F6977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409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FE7174B-A296-C346-9B04-4E4FDC7542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648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086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C4D-A394-6C4D-9A1A-6DB12351A0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92648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022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063" rIns="68306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725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870E9F-C281-9640-95E9-18225308A12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0609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873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4517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0A67E27-FDD2-6442-9DE2-39514FCAC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321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2AB96C-8270-9141-A984-63B2BAA74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4257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E1D1130-982A-254F-A0CD-356D5AB13A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915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012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B1A15-22F6-0847-A277-BF2749B9EE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128155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00B4-967A-D646-AC38-C8ACC467B8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03235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015-831E-B943-8903-592F07210F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854912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C880-5FFB-274B-BF54-5D242514BE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2612971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1DB-7A88-624B-BF9D-55EEB1B56C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24131769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71A6-BCBE-A04C-8F69-E769CB3AA6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0193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7B4-B312-EA4E-AE3B-FD8CB1D87EF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7719928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290A-8696-EB49-BA3E-257AA31F3F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95163975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EBAB-E5F0-494A-BB97-4FEB290EC8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5890828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49DB-6DCE-C043-BC00-4C43F20925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085729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985A-D5E3-474B-B2E8-8CAE68E651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3917367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90AD-86C7-114D-9914-D00761CFE6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7555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21B7-4F68-5A4C-8F1E-D6222D7D9F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81686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D720-905C-C742-A1F6-C07D9A714F3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76107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DF78-0BB8-4643-ACC8-0702A4EA4B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7" y="2905293"/>
            <a:ext cx="1558019" cy="1523832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2284313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959A-F7FB-7B41-9524-1119F3346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7" y="2228850"/>
            <a:ext cx="1096055" cy="1079556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3" y="2228850"/>
            <a:ext cx="1096055" cy="1079556"/>
          </a:xfrm>
          <a:solidFill>
            <a:srgbClr val="A22B38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9333386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597A-CC97-B248-92C2-D3D6AB3DE74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84475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2875-6247-824D-B726-A0F9F9134C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3528065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7F-D80E-4740-9D2C-07AB293997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03502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7AE2-4891-164C-AFCF-EF968594CB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47242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3F6F-3454-9643-AE6A-14734BD1863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7848485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2F33-7208-B249-9282-171A0D6F85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68778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AA4E-9196-7D44-BFEE-7C2D2FCE22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2FE0DF-F4C3-AA4E-8330-69EC5B832F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7126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3334-9F0E-4F4E-95B8-811A816814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67644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403DD8E-1447-5C40-B3B6-79E74CE1BEB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144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621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23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4008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7624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165" rIns="683165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978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303968-7751-674C-B738-A33A9EBCA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007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643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05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763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4534B7-87DE-2547-8788-E3B0E10203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90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E202E-7A2E-A446-A997-F117261E71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159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83CF25-0609-B54A-811C-563B077BA3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814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13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A10399-F9A1-D149-9D94-BB5310618E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6171044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98E4-1B01-FB45-A1CB-A196A7F0E3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3107509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DFFA2-B9D1-E249-9887-5BDA8068718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1716987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CBDE-A5FB-6545-9108-89CE22BDA7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50079618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E443-BA87-D044-BE59-3EE8FDBB23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3965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08472-12C4-3A43-9944-8DDAD06294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614762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2C3D-2F24-F44A-B3F6-1739ADD959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031867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770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AAC6-ED1F-584C-897D-75231B89F6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862947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3745-165F-6B40-ABFD-F00BD0D2D2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3265916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53EF-3BBF-C444-AE6A-DB5D04EB04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6918103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05898-1AC0-BA45-9199-7D82FB151D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3809286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8999-2359-0643-98DF-2D2A0C8E42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48834835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5496-E81B-9A4C-A5BA-817114D824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0" y="2905293"/>
            <a:ext cx="1558019" cy="1523832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5237100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D5F60-A350-424E-AB04-E0ACEA6D66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0" y="2228850"/>
            <a:ext cx="1096055" cy="1079556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66" y="2228850"/>
            <a:ext cx="1096055" cy="1079556"/>
          </a:xfrm>
          <a:solidFill>
            <a:srgbClr val="A22B38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9761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EB4-95E2-EA4A-A438-C29FF34560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8823542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0978-A1B2-8949-AEE0-ECA1277F5D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3245721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1FEB-14F7-7741-B663-BE2CCBF44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4811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149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376C-90F6-6649-A2CC-11F077BBF6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329143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32E4-9089-1A4E-9DDC-D543BFC752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3678218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EE91-209C-B74E-BE75-78B887735D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31423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C04-97A1-884C-90C3-2218FB964D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4664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271D-3089-3847-AF1B-D96934E4B0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60960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A565A96-E107-6B4F-B456-131C01D7CD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635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059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627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05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7AC7B6-D888-B244-9ADB-6A7A1F4E50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5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4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284" rIns="68328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619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42A0A6-EF59-A341-A17E-A4E76B15E9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9715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268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7182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8A371D-9414-FC4F-902C-8C363FA068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554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CB14D1-8E02-9F42-A66A-61BA7CADED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25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6F824-AA41-4545-ACB1-D988389D52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480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36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5283BF-9CB4-AB4C-BCEE-B7149F6009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1114484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295B-ECE1-8F46-A1A6-12FE836A31A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637884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A591-17F3-7F4C-9C7F-CF04462D64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53110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657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52CC-E4D3-DB4B-A70D-BFFF4407FF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39599083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60A-C037-324F-8574-97E8CF84E03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5526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E498-2C3D-C343-9F06-88F2BE4EA4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1486863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9105-BCC3-BA4A-A978-D6663958F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82220649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1642-179C-C347-A160-651CE71ACF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2423916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C8B5-CC35-9446-BE66-14384939A5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4561872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ACD8-AC53-474E-BB7A-F5C363E01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792489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51E6-3592-8B46-AA81-53ADA8F1AC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6363300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CFE2-C201-6F4B-B6DF-4DA88ADCB6D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043592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6F2F-A025-6D47-A2C2-90AC81EFC8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46" y="2905293"/>
            <a:ext cx="1558019" cy="1523832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4138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4342DF-0FC8-2E4B-B943-FFC6FADAF3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526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D84E-CADC-1B45-9FB9-FF590708E78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36" y="2228850"/>
            <a:ext cx="1096055" cy="1079556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52" y="2228850"/>
            <a:ext cx="1096055" cy="1079556"/>
          </a:xfrm>
          <a:solidFill>
            <a:srgbClr val="A22B38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6852462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140D-A249-0D4D-A3E5-714B546BA0C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6125536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4294-7349-AD42-951D-14D5E887C4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242301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89CB-DD28-3040-9027-058A421B00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906954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9CFA-9050-B644-91F8-01C6DD7D78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848702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78AB-335E-274E-B4E7-EE55FF0159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6401037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9491-B8E5-024D-9078-BA268AF3DB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97145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42EA-1860-C647-B92F-3A9312D429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57060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106D-F7DE-144F-BD59-5FB88C7393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537825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834ACD-EC8E-E54B-AD45-4CD521869A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9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295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4590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412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8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44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522" rIns="68352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040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05F076F-2AD3-E742-B35B-C1884F700C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7332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055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6F4E9F-8789-9444-9B15-18741CC310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851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82F763-7601-2C49-89FC-986314E3E8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6661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3D1F2E-A740-8D41-A21E-74FF42764B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3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BAD024-2F35-6449-9DF7-1A11662634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7379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55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E657F7B-AF0A-FA42-B336-29E292130E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0329278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A6B1-26C2-4149-B0E0-63B09C2892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5023253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830B-DDAC-334E-838A-AED187424A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0580414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1CD0-7819-6F48-95DD-069741B625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9110858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E037-60E0-4443-B8B6-9988D3CE5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104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740C-6161-1141-87A3-E5EC6741D7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64842138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8B0E-0B1B-2C42-96EF-1DBF7482EA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5099048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BA5-99CF-4A43-8A11-676773F6425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4667469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389E-4D87-3443-9EC6-95227963AA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7991368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D1CF-3D94-FB4B-BD54-EF5324D2D3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20837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A7021E-7A21-B44C-AACC-B1ADFC666A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9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DDD2-893B-3446-8EEC-628EA728C8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5743205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A12A-4A82-8745-B757-ADADA9B33E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85322786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59C3-B73C-E948-987D-C0FF6979BA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35" y="2905293"/>
            <a:ext cx="1558019" cy="1523832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8071999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722-E65B-5040-8AE9-204384D76B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25" y="2228850"/>
            <a:ext cx="1096055" cy="1079556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41" y="2228850"/>
            <a:ext cx="1096055" cy="1079556"/>
          </a:xfrm>
          <a:solidFill>
            <a:srgbClr val="A22B38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40200350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B2CD-1E59-F340-8879-1850035FB5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23617807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7E33-C4B5-274A-969E-5BA62228B9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70771829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FE00-B9AD-2C4E-A8CA-CBB1D0E50B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869123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525D-8EF7-1E45-A8E8-3DC1A3BF143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9548678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149D-A7C7-D143-BE84-37A052F7A7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8850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6D9-DA91-9C4E-A249-E3831C0AB1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8869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198498-EF0C-784A-B527-2DE755A20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1256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8ABD-16AF-4242-8BB6-380F49DB9C8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65287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A860F-A4D0-BA47-BEB6-EE6DCA3E6C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969550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C07509-CF2F-DE4B-BFC5-6A33E459C4F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931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374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419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653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002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709" rIns="68370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869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D4B6107-7B1F-A34E-B3CC-7A83B7D599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6644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9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BC6C530-BB95-B346-AC79-87B36186DF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7804288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98781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2ECA97-7404-2A41-BF30-2F196629E2E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956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99C8B5A-7D17-0F4A-8421-1C76517AE0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832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644944-0484-404F-BB99-CC449C5596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6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72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FD1A63C-C290-8744-8970-4722C4921D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8499337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2645-48BB-4E40-BB03-D999F53EF7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3719636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D3AA-B9B4-C349-96D4-85E12D58C9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1055400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D5BD3-3124-784D-A1CF-B6B3CF2048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13804314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A11F-4C13-C545-8015-14F6005FDC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1716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C8DA-F78B-E146-B4F3-EAAF5B08AED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759778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FD2F-B64D-2C49-BD7C-1753580B9C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7102516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5646-B45E-A04B-B0A9-F76519B9718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66902092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FE72-623F-AE42-85E9-439AF82552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663512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357E-69C9-934F-AA04-329A83963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0222255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4000-7363-B047-8612-664FBAE821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3619336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80BA-F9B1-F34D-88A2-42229D2A77D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8995951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B897-D2B8-7B40-890A-84C4894B4C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9907260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EDDD-7502-1245-A580-D658D5E04B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25" y="2905293"/>
            <a:ext cx="1558019" cy="1523832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0309639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E869-34B9-C149-B5A3-03BA9632E7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67" y="2228850"/>
            <a:ext cx="1096055" cy="1079556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15" y="2228850"/>
            <a:ext cx="1096055" cy="1079556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31" y="2228850"/>
            <a:ext cx="1096055" cy="1079556"/>
          </a:xfrm>
          <a:solidFill>
            <a:srgbClr val="A22B38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53901657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16-3844-EF4E-AEE8-268E15318A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91323505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814-5438-D245-B696-F551B32318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03250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6D67-9691-C54E-8AE5-9AAF5D3925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9905964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E5AE-3605-5949-9778-C3DF54724C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1271194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66EE-32EB-FC41-BFD2-023F8597AD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9614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3B9F-6237-ED42-ABEC-51EDABF6B21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294706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974-5DFE-9945-A3A7-A19420C741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280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3FC1-0A0C-0E4B-8F7C-9BDB2D23E6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2440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C5A-5A42-4547-B500-2B49EC7AE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5501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27B796D-01B5-BC4F-88CE-95054DC3E5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9796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613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3871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8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5CAD8A-8E7B-204A-AA64-8BDAA8F35B0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32419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29FF-CFC0-D04E-A062-1C382D9B37E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28039622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711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879" rIns="68387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39194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7384B6-9579-2549-AE8C-BD70EF418E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472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00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3474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2FF408-A227-E94E-B6F5-F79BFD10A4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637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B1298A-A205-6744-929C-4E716D640C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532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7527AF-75F6-E946-8370-24E4B9103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4515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913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AFCF6C-E9F4-DD41-88BF-7943CEDC493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5549282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7A9A4-1C00-D442-8FF3-776D7F34622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220695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B597-6A2A-0940-8B26-DF0EBBAE2E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1259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80C9-5974-DC40-96A2-7224B778C0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9356203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1E9C-6284-0849-B715-6E1B56E5AD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216091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3DF5-096C-B94C-A754-32AEFCF0EE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8638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5E8F-CA50-FB4B-8D14-739434B2A63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0822449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985-6C23-FD48-B894-96A3ABC814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35363887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FC293-4784-4640-88C4-9ADFAB07F0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0903336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80573-DCB7-F64D-BE2D-30744B1C3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57693344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24DF-1E66-F944-ABE4-8FE249791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493917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1119-5B26-E840-9AF6-FBFA7DA6CB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286701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FA53-F296-EA43-BC2F-2A272A00C7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442806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B78C-E1EA-D74C-9414-F7F3B56C021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1266041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437D-0225-994B-B8BA-84CB83C79A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59" y="2905293"/>
            <a:ext cx="1558019" cy="1523832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14" y="2905293"/>
            <a:ext cx="1558019" cy="1523832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603287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D7F3F-9EF3-1E4F-86AB-75FB0F8125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56" y="2228850"/>
            <a:ext cx="1096055" cy="1079556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04" y="2228850"/>
            <a:ext cx="1096055" cy="1079556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20" y="2228850"/>
            <a:ext cx="1096055" cy="1079556"/>
          </a:xfrm>
          <a:solidFill>
            <a:srgbClr val="A22B38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40808053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5674-68EC-B74B-8019-FF3E9B4F66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09946675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9096-8EBB-0845-952F-E12F6E76B1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868324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6EA-3710-B542-9FF1-A471CB7BB9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92553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C4A27-CA18-C041-B4F1-6C1D03530B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596774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428F-23DC-BE49-89BF-FD642B191B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84014725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9F5A-A71C-6C43-BDB5-26ABC7B5D6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637638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72C3-5C2C-C34A-927B-B4AEDBC3D4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35582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EA41-E6C5-904E-9E2D-9E3BF73988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576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2E0C-3EB6-2047-86EF-0C7CCE7FA9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422727666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096EDE3-69F9-CC46-B4F8-7B129CAD6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07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55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192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97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031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066" rIns="684066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81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AD08271-4FC6-F644-9E91-8A58426B409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35868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6232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E4C075-7D55-1346-8C78-603BC4402B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7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05A75-1CB3-7F49-B121-C001BA2FB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5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BEE8-5905-E845-A58E-700D59941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793862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C7063A-A3B3-BB40-9C82-20DB737581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3992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21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7080C8-DF62-DF4C-B219-08DD68D097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334807081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04DB-A3F3-7840-B5F7-3A9A16C38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9314294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EF50-E3A5-9E49-B449-6652E0244A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725536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C8A3-E6C5-3942-A0FD-1FB9A7A064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94529265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3CAC-AE1C-E24B-B7FE-547E26FB236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1494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761C-AC26-304E-88E1-14B1AB5F2C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12239104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EE81-21AD-C546-B479-18F75AB2C1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3134503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96EC-E087-BE47-BA49-FED81DE55D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164592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33"/>
            <a:ext cx="164592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33"/>
            <a:ext cx="164592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33"/>
            <a:ext cx="164592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33"/>
            <a:ext cx="1645920" cy="497681"/>
          </a:xfrm>
          <a:solidFill>
            <a:srgbClr val="A22B38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95670990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CED2B-C250-4142-919A-50574694257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0574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33"/>
            <a:ext cx="20574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33"/>
            <a:ext cx="20574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33"/>
            <a:ext cx="205740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0192972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6313-ACF7-F94D-93F8-7462FE1497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15764869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660B-FE11-D54C-B339-343DEB0CE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7432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33"/>
            <a:ext cx="27432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33"/>
            <a:ext cx="27432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92704256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969E-673D-124D-BA35-F0DEF02A2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33"/>
            <a:ext cx="41148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33"/>
            <a:ext cx="41148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8125731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AB67-8AE8-C34E-9F66-9841A8E8BA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71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2964422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0E2F-2D8F-D444-BB41-C321CE3E4A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95" y="2905293"/>
            <a:ext cx="1558019" cy="1523832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41" y="2905293"/>
            <a:ext cx="1558019" cy="1523832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96" y="2905293"/>
            <a:ext cx="1558019" cy="1523832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3514880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52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FC17-5267-C449-83DA-1A929F08C57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52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51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51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38" y="2228850"/>
            <a:ext cx="1096055" cy="1079556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86" y="2228850"/>
            <a:ext cx="1096055" cy="1079556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02" y="2228850"/>
            <a:ext cx="1096055" cy="1079556"/>
          </a:xfrm>
          <a:solidFill>
            <a:srgbClr val="A22B38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7031429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A22B-1344-7441-ADD8-AE9BB82F8B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2486225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4E7B-F7A0-7748-ADDE-8D63D0BA2E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2112995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8E0D-2178-A342-A416-3262F14782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5882415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3536-3C9F-8C40-A2D6-65BF0D2C42C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801389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BE7C-4644-7843-9974-670DE7E9F52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58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58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6114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D357-1C20-534B-8BEA-02024FADF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49611965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D827-7DFE-B440-98EC-F35A30294D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314025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004-593C-AA44-A05A-BFB00FDB4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0746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E6EC-29F3-B441-B901-952329A46E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2797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F3361-262F-014D-BEE2-8161D28C36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69707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377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138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54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904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22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372" rIns="68437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55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C99659-5B10-6748-BCB9-3E8B4B8AB8A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14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6155-17E6-4046-A4C7-E305F03EEE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467288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839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A86B-4ACF-F445-8361-D3402341CB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5670-BF35-40C9-9750-159B1B732F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5393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9CFDB3-9996-ED4A-BDC3-BD04B016649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5734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9A06088-431D-D645-B286-79F5C3BB5AC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18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317A5C6-3078-9246-99E5-F2583D50F8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2435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474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D48F70C-C053-7147-BB2E-DBD87546CD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3277769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EA5F-57A1-A143-8E10-0D744BE4AF0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8277528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B522-4B9F-0940-8B74-0629ACAD3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50428497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622-E55C-5041-BC8F-9DFE2B76BD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1789949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CE4D-66B5-C144-94E8-C9E7D2AA31F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8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30CF-898A-D447-8FE1-3CACF7FC0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54370333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4821-12BC-A24B-9044-1E6ADEF9C3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722327074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7D1-A104-2D42-BF11-3CC5FB0D36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36242149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58B6E-FACA-5B43-92BF-C068CB3FA66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164592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18"/>
            <a:ext cx="164592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18"/>
            <a:ext cx="164592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18"/>
            <a:ext cx="164592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18"/>
            <a:ext cx="1645920" cy="497681"/>
          </a:xfrm>
          <a:solidFill>
            <a:srgbClr val="A22B38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13244866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0676-39BE-B345-B6F5-5EF89106E2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0574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18"/>
            <a:ext cx="20574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18"/>
            <a:ext cx="20574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18"/>
            <a:ext cx="205740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367737187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A0D-CA2E-114C-B2AF-1EF3CC3BA33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7432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18"/>
            <a:ext cx="27432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18"/>
            <a:ext cx="27432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436999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AFFD-C0F6-614B-AC7E-77A0839A7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18"/>
            <a:ext cx="41148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18"/>
            <a:ext cx="41148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1090491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FEF0-56E9-D543-B420-B2C8267A7F6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56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4158027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CDFB-3F75-5B48-9BD1-912F6F3E28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80" y="2905293"/>
            <a:ext cx="1558019" cy="1523832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26" y="2905293"/>
            <a:ext cx="1558019" cy="1523832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81" y="2905293"/>
            <a:ext cx="1558019" cy="1523832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5369137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37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2E6E-75FA-D242-877F-8C75E83602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37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36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36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23" y="2228850"/>
            <a:ext cx="1096055" cy="1079556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71" y="2228850"/>
            <a:ext cx="1096055" cy="1079556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287" y="2228850"/>
            <a:ext cx="1096055" cy="1079556"/>
          </a:xfrm>
          <a:solidFill>
            <a:srgbClr val="A22B38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034755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1D75-12B1-A444-882B-8E7310C04C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333914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9B6F-EBCF-354C-830C-B18C00060E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720707229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E81CD-8990-BA42-ACD4-471573869B1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2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686418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98E-4C5D-9645-AD60-191CC745A9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6536229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66E7B-8155-0442-9563-A9E1136ABA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37188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8A94-FE10-244D-90D3-56C170F669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43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43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335530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F81F-8E54-FB4D-B67A-A61EF26487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50912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8E6E-E9AF-3D42-AD9F-E6AA4A517A8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19088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48FC1-D889-694D-9E04-60D35A8410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24970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311B1B3-F413-704C-A5F3-AB8FD63E5B6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20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743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6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1AA9-EABE-FD4D-92CA-C2F39241D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04168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D476-9A50-CA48-98F5-E407D892BF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8862310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157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77041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07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627" rIns="684627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3901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A354580-692D-064E-BA0A-5318C34E88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8159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55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860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6172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752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5672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74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971D-74B6-5940-835E-4ACD20A44B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6364649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684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2386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072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4784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650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19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019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F9F3-AE4D-C644-9D2C-C57A945454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15140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656A-AC62-FE42-8DDC-ABAB9BE429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63577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D70D-2EC0-F145-A3C4-352C306A0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444724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4366-FA1D-754B-9A4C-44F8373C70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2022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6E70-E137-454D-A867-71DC5B73AE4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840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29A-A3CA-9746-A2BD-28EA2CEDB5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2702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ECF2-C0DA-0149-954C-C9361E9B287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140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6066174-C7E2-0243-8DEF-98E2C242CE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B3D3-0E06-8846-93E0-E74C053412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64909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19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2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29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1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170F5B-CDF9-BA4C-8E1D-B15AE526F6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25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47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1FB3FC-AA94-6B4D-A530-FA929C1D4B7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AC794C-D68D-E14A-8932-5E84028252D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0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276CC6-C3A8-A344-8E18-A2F5C927F9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7E57-14A5-4A41-8C6F-268C03225A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06720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65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582F3CC-C5A2-7444-A221-BCFC6E14A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3851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5824-BFD1-D148-A7E2-45C6538E48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168564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0CA5-7F4D-A747-9743-DA2D1E356CD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058891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F985-07A6-ED44-AE7C-74BBF6EDA6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36894531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4C8C-CF84-3941-993E-2A829F3D31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66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8A-02EB-4840-85DB-9E9D3521B1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835159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4864-AB16-8548-804D-680AFE1AA1D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5397343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2A64-0A8E-6E42-A57B-E5A1742448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974371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61F-1BD1-8347-9CE6-EEABC32DDC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53582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D75-F766-4E44-9400-9FBA9BBB96C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7191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7298-B397-5E44-9EF7-00A56D445A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45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717B-813C-074A-8698-93F897B2C4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48906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A4EC-506E-BD4C-80AD-255CD5438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72828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72-E395-724E-8A41-FCC97ED59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8" y="2905293"/>
            <a:ext cx="1558019" cy="1523832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882088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8BE-8D6C-3F4B-B7C9-146C34BCD9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8" y="2228850"/>
            <a:ext cx="1096055" cy="1079556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4" y="2228850"/>
            <a:ext cx="1096055" cy="1079556"/>
          </a:xfrm>
          <a:solidFill>
            <a:srgbClr val="A22B38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9664312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D092-AB06-C247-A181-097CAC74A6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76513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462E-02A1-1D49-AE03-4ECE4049BC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47521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4354-98F4-8344-A1D1-A04CB212F8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39787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8355-7F07-4047-962A-01545EBDDBE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278334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EDB7-D25D-6F40-B413-497565CEEBA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14953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1EB0-1CFA-F049-8BD9-6CDBC1A68E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071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671F-ABAB-934E-B1C6-F25A644D1C0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367702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5BEB-98FC-7040-B61D-BE220CC07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6757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728F-9C4D-EE41-B04E-3CC7FEEFB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210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C91AAF-C086-394D-B43C-89BC1BE0E2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8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91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0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1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879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08" rIns="68280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06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A95435-7A48-164D-A840-F665B60BF75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337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06.xml"/><Relationship Id="rId21" Type="http://schemas.openxmlformats.org/officeDocument/2006/relationships/slideLayout" Target="../slideLayouts/slideLayout324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23.xml"/><Relationship Id="rId29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31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9.xml"/><Relationship Id="rId18" Type="http://schemas.openxmlformats.org/officeDocument/2006/relationships/slideLayout" Target="../slideLayouts/slideLayout354.xml"/><Relationship Id="rId26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39.xml"/><Relationship Id="rId21" Type="http://schemas.openxmlformats.org/officeDocument/2006/relationships/slideLayout" Target="../slideLayouts/slideLayout357.xml"/><Relationship Id="rId34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353.xml"/><Relationship Id="rId25" Type="http://schemas.openxmlformats.org/officeDocument/2006/relationships/slideLayout" Target="../slideLayouts/slideLayout361.xml"/><Relationship Id="rId33" Type="http://schemas.openxmlformats.org/officeDocument/2006/relationships/slideLayout" Target="../slideLayouts/slideLayout369.xml"/><Relationship Id="rId2" Type="http://schemas.openxmlformats.org/officeDocument/2006/relationships/slideLayout" Target="../slideLayouts/slideLayout338.xml"/><Relationship Id="rId16" Type="http://schemas.openxmlformats.org/officeDocument/2006/relationships/slideLayout" Target="../slideLayouts/slideLayout352.xml"/><Relationship Id="rId20" Type="http://schemas.openxmlformats.org/officeDocument/2006/relationships/slideLayout" Target="../slideLayouts/slideLayout356.xml"/><Relationship Id="rId29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24" Type="http://schemas.openxmlformats.org/officeDocument/2006/relationships/slideLayout" Target="../slideLayouts/slideLayout360.xml"/><Relationship Id="rId32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51.xml"/><Relationship Id="rId23" Type="http://schemas.openxmlformats.org/officeDocument/2006/relationships/slideLayout" Target="../slideLayouts/slideLayout359.xml"/><Relationship Id="rId28" Type="http://schemas.openxmlformats.org/officeDocument/2006/relationships/slideLayout" Target="../slideLayouts/slideLayout36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46.xml"/><Relationship Id="rId19" Type="http://schemas.openxmlformats.org/officeDocument/2006/relationships/slideLayout" Target="../slideLayouts/slideLayout355.xml"/><Relationship Id="rId31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50.xml"/><Relationship Id="rId22" Type="http://schemas.openxmlformats.org/officeDocument/2006/relationships/slideLayout" Target="../slideLayouts/slideLayout358.xml"/><Relationship Id="rId27" Type="http://schemas.openxmlformats.org/officeDocument/2006/relationships/slideLayout" Target="../slideLayouts/slideLayout363.xml"/><Relationship Id="rId30" Type="http://schemas.openxmlformats.org/officeDocument/2006/relationships/slideLayout" Target="../slideLayouts/slideLayout366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344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3.xml"/><Relationship Id="rId18" Type="http://schemas.openxmlformats.org/officeDocument/2006/relationships/slideLayout" Target="../slideLayouts/slideLayout388.xml"/><Relationship Id="rId26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73.xml"/><Relationship Id="rId21" Type="http://schemas.openxmlformats.org/officeDocument/2006/relationships/slideLayout" Target="../slideLayouts/slideLayout391.xml"/><Relationship Id="rId34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82.xml"/><Relationship Id="rId17" Type="http://schemas.openxmlformats.org/officeDocument/2006/relationships/slideLayout" Target="../slideLayouts/slideLayout387.xml"/><Relationship Id="rId25" Type="http://schemas.openxmlformats.org/officeDocument/2006/relationships/slideLayout" Target="../slideLayouts/slideLayout395.xml"/><Relationship Id="rId3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24" Type="http://schemas.openxmlformats.org/officeDocument/2006/relationships/slideLayout" Target="../slideLayouts/slideLayout394.xml"/><Relationship Id="rId32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85.xml"/><Relationship Id="rId23" Type="http://schemas.openxmlformats.org/officeDocument/2006/relationships/slideLayout" Target="../slideLayouts/slideLayout393.xml"/><Relationship Id="rId28" Type="http://schemas.openxmlformats.org/officeDocument/2006/relationships/slideLayout" Target="../slideLayouts/slideLayout39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9.xml"/><Relationship Id="rId31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84.xml"/><Relationship Id="rId22" Type="http://schemas.openxmlformats.org/officeDocument/2006/relationships/slideLayout" Target="../slideLayouts/slideLayout392.xml"/><Relationship Id="rId27" Type="http://schemas.openxmlformats.org/officeDocument/2006/relationships/slideLayout" Target="../slideLayouts/slideLayout397.xml"/><Relationship Id="rId30" Type="http://schemas.openxmlformats.org/officeDocument/2006/relationships/slideLayout" Target="../slideLayouts/slideLayout400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378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26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07.xml"/><Relationship Id="rId21" Type="http://schemas.openxmlformats.org/officeDocument/2006/relationships/slideLayout" Target="../slideLayouts/slideLayout425.xml"/><Relationship Id="rId34" Type="http://schemas.openxmlformats.org/officeDocument/2006/relationships/theme" Target="../theme/theme13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25" Type="http://schemas.openxmlformats.org/officeDocument/2006/relationships/slideLayout" Target="../slideLayouts/slideLayout429.xml"/><Relationship Id="rId33" Type="http://schemas.openxmlformats.org/officeDocument/2006/relationships/slideLayout" Target="../slideLayouts/slideLayout437.xml"/><Relationship Id="rId2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20.xml"/><Relationship Id="rId20" Type="http://schemas.openxmlformats.org/officeDocument/2006/relationships/slideLayout" Target="../slideLayouts/slideLayout424.xml"/><Relationship Id="rId29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24" Type="http://schemas.openxmlformats.org/officeDocument/2006/relationships/slideLayout" Target="../slideLayouts/slideLayout428.xml"/><Relationship Id="rId32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19.xml"/><Relationship Id="rId23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14.xml"/><Relationship Id="rId19" Type="http://schemas.openxmlformats.org/officeDocument/2006/relationships/slideLayout" Target="../slideLayouts/slideLayout423.xml"/><Relationship Id="rId31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Relationship Id="rId22" Type="http://schemas.openxmlformats.org/officeDocument/2006/relationships/slideLayout" Target="../slideLayouts/slideLayout426.xml"/><Relationship Id="rId27" Type="http://schemas.openxmlformats.org/officeDocument/2006/relationships/slideLayout" Target="../slideLayouts/slideLayout431.xml"/><Relationship Id="rId30" Type="http://schemas.openxmlformats.org/officeDocument/2006/relationships/slideLayout" Target="../slideLayouts/slideLayout434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2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0.xml"/><Relationship Id="rId18" Type="http://schemas.openxmlformats.org/officeDocument/2006/relationships/slideLayout" Target="../slideLayouts/slideLayout455.xml"/><Relationship Id="rId26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40.xml"/><Relationship Id="rId21" Type="http://schemas.openxmlformats.org/officeDocument/2006/relationships/slideLayout" Target="../slideLayouts/slideLayout458.xml"/><Relationship Id="rId34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44.xml"/><Relationship Id="rId12" Type="http://schemas.openxmlformats.org/officeDocument/2006/relationships/slideLayout" Target="../slideLayouts/slideLayout449.xml"/><Relationship Id="rId17" Type="http://schemas.openxmlformats.org/officeDocument/2006/relationships/slideLayout" Target="../slideLayouts/slideLayout454.xml"/><Relationship Id="rId25" Type="http://schemas.openxmlformats.org/officeDocument/2006/relationships/slideLayout" Target="../slideLayouts/slideLayout462.xml"/><Relationship Id="rId33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39.xml"/><Relationship Id="rId16" Type="http://schemas.openxmlformats.org/officeDocument/2006/relationships/slideLayout" Target="../slideLayouts/slideLayout453.xml"/><Relationship Id="rId20" Type="http://schemas.openxmlformats.org/officeDocument/2006/relationships/slideLayout" Target="../slideLayouts/slideLayout457.xml"/><Relationship Id="rId29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38.xml"/><Relationship Id="rId6" Type="http://schemas.openxmlformats.org/officeDocument/2006/relationships/slideLayout" Target="../slideLayouts/slideLayout443.xml"/><Relationship Id="rId11" Type="http://schemas.openxmlformats.org/officeDocument/2006/relationships/slideLayout" Target="../slideLayouts/slideLayout448.xml"/><Relationship Id="rId24" Type="http://schemas.openxmlformats.org/officeDocument/2006/relationships/slideLayout" Target="../slideLayouts/slideLayout461.xml"/><Relationship Id="rId32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42.xml"/><Relationship Id="rId15" Type="http://schemas.openxmlformats.org/officeDocument/2006/relationships/slideLayout" Target="../slideLayouts/slideLayout452.xml"/><Relationship Id="rId23" Type="http://schemas.openxmlformats.org/officeDocument/2006/relationships/slideLayout" Target="../slideLayouts/slideLayout460.xml"/><Relationship Id="rId28" Type="http://schemas.openxmlformats.org/officeDocument/2006/relationships/slideLayout" Target="../slideLayouts/slideLayout465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47.xml"/><Relationship Id="rId19" Type="http://schemas.openxmlformats.org/officeDocument/2006/relationships/slideLayout" Target="../slideLayouts/slideLayout456.xml"/><Relationship Id="rId31" Type="http://schemas.openxmlformats.org/officeDocument/2006/relationships/slideLayout" Target="../slideLayouts/slideLayout468.xml"/><Relationship Id="rId4" Type="http://schemas.openxmlformats.org/officeDocument/2006/relationships/slideLayout" Target="../slideLayouts/slideLayout441.xml"/><Relationship Id="rId9" Type="http://schemas.openxmlformats.org/officeDocument/2006/relationships/slideLayout" Target="../slideLayouts/slideLayout446.xml"/><Relationship Id="rId14" Type="http://schemas.openxmlformats.org/officeDocument/2006/relationships/slideLayout" Target="../slideLayouts/slideLayout451.xml"/><Relationship Id="rId22" Type="http://schemas.openxmlformats.org/officeDocument/2006/relationships/slideLayout" Target="../slideLayouts/slideLayout459.xml"/><Relationship Id="rId27" Type="http://schemas.openxmlformats.org/officeDocument/2006/relationships/slideLayout" Target="../slideLayouts/slideLayout464.xml"/><Relationship Id="rId30" Type="http://schemas.openxmlformats.org/officeDocument/2006/relationships/slideLayout" Target="../slideLayouts/slideLayout467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4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" Type="http://schemas.openxmlformats.org/officeDocument/2006/relationships/slideLayout" Target="../slideLayouts/slideLayout474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0" Type="http://schemas.openxmlformats.org/officeDocument/2006/relationships/slideLayout" Target="../slideLayouts/slideLayout491.xml"/><Relationship Id="rId29" Type="http://schemas.openxmlformats.org/officeDocument/2006/relationships/slideLayout" Target="../slideLayouts/slideLayout500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theme" Target="../theme/theme15.xml"/><Relationship Id="rId8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3.xml"/><Relationship Id="rId3" Type="http://schemas.openxmlformats.org/officeDocument/2006/relationships/slideLayout" Target="../slideLayouts/slideLayout508.xml"/><Relationship Id="rId7" Type="http://schemas.openxmlformats.org/officeDocument/2006/relationships/slideLayout" Target="../slideLayouts/slideLayout51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507.xml"/><Relationship Id="rId1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0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17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20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34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3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29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32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28" Type="http://schemas.openxmlformats.org/officeDocument/2006/relationships/slideLayout" Target="../slideLayouts/slideLayout263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slideLayout" Target="../slideLayouts/slideLayout262.xml"/><Relationship Id="rId30" Type="http://schemas.openxmlformats.org/officeDocument/2006/relationships/slideLayout" Target="../slideLayouts/slideLayout265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4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7.xml"/><Relationship Id="rId26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90.xml"/><Relationship Id="rId34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6.xml"/><Relationship Id="rId25" Type="http://schemas.openxmlformats.org/officeDocument/2006/relationships/slideLayout" Target="../slideLayouts/slideLayout294.xml"/><Relationship Id="rId3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71.xml"/><Relationship Id="rId16" Type="http://schemas.openxmlformats.org/officeDocument/2006/relationships/slideLayout" Target="../slideLayouts/slideLayout285.xml"/><Relationship Id="rId20" Type="http://schemas.openxmlformats.org/officeDocument/2006/relationships/slideLayout" Target="../slideLayouts/slideLayout289.xml"/><Relationship Id="rId29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24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84.xml"/><Relationship Id="rId23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297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8.xml"/><Relationship Id="rId31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6.xml"/><Relationship Id="rId30" Type="http://schemas.openxmlformats.org/officeDocument/2006/relationships/slideLayout" Target="../slideLayouts/slideLayout299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2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552B5AD4-B316-094A-870B-E6131C55AC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8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7754CB22-BF80-C546-B1B0-566149A858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52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  <p:sldLayoutId id="2147484000" r:id="rId26"/>
    <p:sldLayoutId id="2147484001" r:id="rId27"/>
    <p:sldLayoutId id="2147484002" r:id="rId28"/>
    <p:sldLayoutId id="2147484003" r:id="rId29"/>
    <p:sldLayoutId id="2147484004" r:id="rId30"/>
    <p:sldLayoutId id="2147484005" r:id="rId31"/>
    <p:sldLayoutId id="2147484006" r:id="rId32"/>
    <p:sldLayoutId id="2147484007" r:id="rId33"/>
  </p:sldLayoutIdLst>
  <p:hf hdr="0" ftr="0" dt="0"/>
  <p:txStyles>
    <p:titleStyle>
      <a:lvl1pPr algn="l" defTabSz="68352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52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05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14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887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741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696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522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283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044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8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565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26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9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4B56F71E-B9D1-1D45-8E17-D7534281C8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70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1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5" r:id="rId27"/>
    <p:sldLayoutId id="2147484036" r:id="rId28"/>
    <p:sldLayoutId id="2147484037" r:id="rId29"/>
    <p:sldLayoutId id="2147484038" r:id="rId30"/>
    <p:sldLayoutId id="2147484039" r:id="rId31"/>
    <p:sldLayoutId id="2147484040" r:id="rId32"/>
    <p:sldLayoutId id="2147484041" r:id="rId33"/>
    <p:sldLayoutId id="2147484042" r:id="rId34"/>
  </p:sldLayoutIdLst>
  <p:hf hdr="0" ftr="0" dt="0"/>
  <p:txStyles>
    <p:titleStyle>
      <a:lvl1pPr algn="l" defTabSz="68370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70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49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58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86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873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95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70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564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418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333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126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92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71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756F4AAC-FFEA-CD40-8D07-DE850AD3A7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87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9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  <p:sldLayoutId id="2147484061" r:id="rId18"/>
    <p:sldLayoutId id="2147484062" r:id="rId19"/>
    <p:sldLayoutId id="2147484063" r:id="rId20"/>
    <p:sldLayoutId id="2147484064" r:id="rId21"/>
    <p:sldLayoutId id="2147484065" r:id="rId22"/>
    <p:sldLayoutId id="2147484066" r:id="rId23"/>
    <p:sldLayoutId id="2147484067" r:id="rId24"/>
    <p:sldLayoutId id="2147484068" r:id="rId25"/>
    <p:sldLayoutId id="2147484069" r:id="rId26"/>
    <p:sldLayoutId id="2147484070" r:id="rId27"/>
    <p:sldLayoutId id="2147484071" r:id="rId28"/>
    <p:sldLayoutId id="2147484072" r:id="rId29"/>
    <p:sldLayoutId id="2147484073" r:id="rId30"/>
    <p:sldLayoutId id="2147484074" r:id="rId31"/>
    <p:sldLayoutId id="2147484075" r:id="rId32"/>
    <p:sldLayoutId id="2147484076" r:id="rId33"/>
    <p:sldLayoutId id="2147484077" r:id="rId34"/>
  </p:sldLayoutIdLst>
  <p:hf hdr="0" ftr="0" dt="0"/>
  <p:txStyles>
    <p:titleStyle>
      <a:lvl1pPr algn="l" defTabSz="68387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87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89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8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076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993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88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87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1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58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753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636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52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40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70A94039-BD2F-A14A-B2C1-49513FCD4C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066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0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  <p:sldLayoutId id="2147484108" r:id="rId30"/>
    <p:sldLayoutId id="2147484109" r:id="rId31"/>
    <p:sldLayoutId id="2147484110" r:id="rId32"/>
    <p:sldLayoutId id="2147484111" r:id="rId33"/>
  </p:sldLayoutIdLst>
  <p:hf hdr="0" ftr="0" dt="0"/>
  <p:txStyles>
    <p:titleStyle>
      <a:lvl1pPr algn="l" defTabSz="684066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066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233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042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175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125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8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66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9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132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215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197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18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16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BB9AD459-085C-0044-8060-3C5CDFFDAA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37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  <p:sldLayoutId id="2147484134" r:id="rId22"/>
    <p:sldLayoutId id="2147484135" r:id="rId23"/>
    <p:sldLayoutId id="2147484136" r:id="rId24"/>
    <p:sldLayoutId id="2147484137" r:id="rId25"/>
    <p:sldLayoutId id="2147484138" r:id="rId26"/>
    <p:sldLayoutId id="2147484139" r:id="rId27"/>
    <p:sldLayoutId id="2147484140" r:id="rId28"/>
    <p:sldLayoutId id="2147484141" r:id="rId29"/>
    <p:sldLayoutId id="2147484142" r:id="rId30"/>
    <p:sldLayoutId id="2147484143" r:id="rId31"/>
    <p:sldLayoutId id="2147484144" r:id="rId32"/>
    <p:sldLayoutId id="2147484145" r:id="rId33"/>
    <p:sldLayoutId id="2147484183" r:id="rId34"/>
  </p:sldLayoutIdLst>
  <p:hf hdr="0" ftr="0" dt="0"/>
  <p:txStyles>
    <p:titleStyle>
      <a:lvl1pPr algn="l" defTabSz="68437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37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05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14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337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341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14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372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558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744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971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115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526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740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D84B6CF9-1059-F94D-90E0-DCB6C0F82E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627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4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  <p:sldLayoutId id="2147484165" r:id="rId18"/>
    <p:sldLayoutId id="2147484166" r:id="rId19"/>
    <p:sldLayoutId id="2147484167" r:id="rId20"/>
    <p:sldLayoutId id="2147484168" r:id="rId21"/>
    <p:sldLayoutId id="2147484169" r:id="rId22"/>
    <p:sldLayoutId id="2147484170" r:id="rId23"/>
    <p:sldLayoutId id="2147484171" r:id="rId24"/>
    <p:sldLayoutId id="2147484172" r:id="rId25"/>
    <p:sldLayoutId id="2147484173" r:id="rId26"/>
    <p:sldLayoutId id="2147484174" r:id="rId27"/>
    <p:sldLayoutId id="2147484175" r:id="rId28"/>
    <p:sldLayoutId id="2147484176" r:id="rId29"/>
    <p:sldLayoutId id="2147484177" r:id="rId30"/>
    <p:sldLayoutId id="2147484178" r:id="rId31"/>
    <p:sldLayoutId id="2147484179" r:id="rId32"/>
    <p:sldLayoutId id="2147484180" r:id="rId33"/>
    <p:sldLayoutId id="2147484181" r:id="rId34"/>
  </p:sldLayoutIdLst>
  <p:hf hdr="0" ftr="0" dt="0"/>
  <p:txStyles>
    <p:titleStyle>
      <a:lvl1pPr algn="l" defTabSz="684627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627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65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74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472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521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8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627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9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254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160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88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616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84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8AAD3F17-0099-AB42-AFF7-F2E703756C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7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47BDE6AF-AA17-754A-8B12-F582DDBDA8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0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6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hdr="0" ftr="0" dt="0"/>
  <p:txStyles>
    <p:titleStyle>
      <a:lvl1pPr algn="l" defTabSz="68280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0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37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46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09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37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0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1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616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107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42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74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115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7CC5BC7C-C51D-1145-B975-A029B98DE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5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  <p:sldLayoutId id="2147483790" r:id="rId27"/>
    <p:sldLayoutId id="2147483791" r:id="rId28"/>
    <p:sldLayoutId id="2147483792" r:id="rId29"/>
    <p:sldLayoutId id="2147483793" r:id="rId30"/>
    <p:sldLayoutId id="2147483794" r:id="rId31"/>
    <p:sldLayoutId id="2147483795" r:id="rId32"/>
    <p:sldLayoutId id="2147483796" r:id="rId33"/>
    <p:sldLayoutId id="2147483797" r:id="rId34"/>
  </p:sldLayoutIdLst>
  <p:hf hdr="0" ftr="0" dt="0"/>
  <p:txStyles>
    <p:titleStyle>
      <a:lvl1pPr algn="l" defTabSz="68285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5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49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58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36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73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45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5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8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718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233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576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92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31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BA02BCE3-EAB6-9E4C-82A4-7618731297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4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</p:sldLayoutIdLst>
  <p:hf hdr="0" ftr="0" dt="0"/>
  <p:txStyles>
    <p:titleStyle>
      <a:lvl1pPr algn="l" defTabSz="68294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4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69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78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81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33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9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44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17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888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443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831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22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59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B949401B-3E62-A748-86E4-A8E37A34272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7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7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</p:sldLayoutIdLst>
  <p:hf hdr="0" ftr="0" dt="0"/>
  <p:txStyles>
    <p:titleStyle>
      <a:lvl1pPr algn="l" defTabSz="68297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7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77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86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99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57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0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7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6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956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527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933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34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795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861C990-0D85-4C4A-806D-EB297E50DC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06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1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</p:sldLayoutIdLst>
  <p:hf hdr="0" ftr="0" dt="0"/>
  <p:txStyles>
    <p:titleStyle>
      <a:lvl1pPr algn="l" defTabSz="68306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06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97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06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44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17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5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06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59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126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737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188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64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3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BDE195ED-E32F-4C46-85BA-E033BB9EEC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165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7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  <p:sldLayoutId id="2147483935" r:id="rId31"/>
    <p:sldLayoutId id="2147483936" r:id="rId32"/>
    <p:sldLayoutId id="2147483937" r:id="rId33"/>
    <p:sldLayoutId id="2147483938" r:id="rId34"/>
  </p:sldLayoutIdLst>
  <p:hf hdr="0" ftr="0" dt="0"/>
  <p:txStyles>
    <p:titleStyle>
      <a:lvl1pPr algn="l" defTabSz="683165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165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21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30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98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89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07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165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748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33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989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494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00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543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451B6729-F074-BC40-99AE-D62050C58F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28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67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</p:sldLayoutIdLst>
  <p:hf hdr="0" ftr="0" dt="0"/>
  <p:txStyles>
    <p:titleStyle>
      <a:lvl1pPr algn="l" defTabSz="68328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28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49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58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761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573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7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284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927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568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283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851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42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019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rraghdog/rsnastr2020-prediction" TargetMode="External"/><Relationship Id="rId2" Type="http://schemas.openxmlformats.org/officeDocument/2006/relationships/hyperlink" Target="https://github.com/darraghdog/rsnast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/rsna-intracranial-hemorrhage-detection/overvie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tiff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4.tiff"/><Relationship Id="rId10" Type="http://schemas.openxmlformats.org/officeDocument/2006/relationships/image" Target="../media/image38.png"/><Relationship Id="rId4" Type="http://schemas.openxmlformats.org/officeDocument/2006/relationships/image" Target="../media/image20.tiff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kaggle.com/c/rsna-str-pulmonary-embolism-detection/discussion/182930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tiff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4.tiff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7737C-8884-1948-9F6E-7EA999CD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828731"/>
            <a:ext cx="8162924" cy="2051879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Winner presentation – 5th Place Solution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E1017-1F6F-D844-87D4-058A232D0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2943317"/>
            <a:ext cx="7705724" cy="730703"/>
          </a:xfrm>
        </p:spPr>
        <p:txBody>
          <a:bodyPr/>
          <a:lstStyle/>
          <a:p>
            <a:r>
              <a:rPr lang="en-US" sz="1600" dirty="0"/>
              <a:t>Darragh Hanley</a:t>
            </a:r>
          </a:p>
          <a:p>
            <a:r>
              <a:rPr lang="en-IE" sz="1600" dirty="0"/>
              <a:t>Radiological Society of North America (RSNA®) has teamed up with the Society of Thoracic Radiology (STR)</a:t>
            </a: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8AF6A-F8FB-4548-AC64-96DB7D03E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1476" y="4178413"/>
            <a:ext cx="5580008" cy="526937"/>
          </a:xfrm>
        </p:spPr>
        <p:txBody>
          <a:bodyPr/>
          <a:lstStyle/>
          <a:p>
            <a:r>
              <a:rPr lang="en-US" dirty="0"/>
              <a:t>Nov 2020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94D07-B5E9-2D42-959B-B1F5ED6F7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1" t="27288" r="29659" b="25503"/>
          <a:stretch/>
        </p:blipFill>
        <p:spPr bwMode="auto">
          <a:xfrm>
            <a:off x="7620000" y="4705350"/>
            <a:ext cx="1371600" cy="2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525AA7-18F2-E14C-93DA-16D6698A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20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7CA3-7688-E447-BFE6-D8CF74C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252-812E-E043-BA40-3002C0158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7" y="1369224"/>
            <a:ext cx="7705723" cy="305990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https://github.com/darraghdog/rsnastr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Submission scripts with weights: </a:t>
            </a:r>
          </a:p>
          <a:p>
            <a:pPr>
              <a:buNone/>
            </a:pPr>
            <a:r>
              <a:rPr lang="en-US" dirty="0">
                <a:hlinkClick r:id="rId3"/>
              </a:rPr>
              <a:t>https://www.kaggle.com/darraghdog/rsnastr2020-prediction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Competition : </a:t>
            </a:r>
          </a:p>
          <a:p>
            <a:pPr>
              <a:buNone/>
            </a:pPr>
            <a:r>
              <a:rPr lang="en-US" dirty="0">
                <a:hlinkClick r:id="rId4"/>
              </a:rPr>
              <a:t>https://www.kaggle.com/c/rsna-intracranial-hemorrhage-detection/overview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9052D-FD94-CE46-8C05-E1EFC153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C87E57-3B74-3240-9AA7-0F706B3056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Link to repo</a:t>
            </a:r>
          </a:p>
        </p:txBody>
      </p:sp>
    </p:spTree>
    <p:extLst>
      <p:ext uri="{BB962C8B-B14F-4D97-AF65-F5344CB8AC3E}">
        <p14:creationId xmlns:p14="http://schemas.microsoft.com/office/powerpoint/2010/main" val="396014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772B9-0082-DD49-8BFC-3E5105DC1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3714750"/>
            <a:ext cx="3311981" cy="71438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CAEEE-03BD-5A4A-B393-FBEDC937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4B218-D5FB-3144-A078-7BD1AE09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1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4751377" y="1288263"/>
            <a:ext cx="3566398" cy="119180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95" y="1378461"/>
            <a:ext cx="117186" cy="755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4" y="1321947"/>
            <a:ext cx="117186" cy="755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89" y="1258195"/>
            <a:ext cx="138367" cy="751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63" y="1205643"/>
            <a:ext cx="144875" cy="786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40" y="1202691"/>
            <a:ext cx="144875" cy="786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45" y="1203500"/>
            <a:ext cx="144875" cy="786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37" y="1266360"/>
            <a:ext cx="138367" cy="751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00" y="1386328"/>
            <a:ext cx="117186" cy="7551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2" y="1519262"/>
            <a:ext cx="117186" cy="7551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5449602" y="168601"/>
            <a:ext cx="177766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Study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514863" y="520545"/>
            <a:ext cx="703961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573757" y="188432"/>
            <a:ext cx="1065166" cy="87715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Windowing @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IanPan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: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Lung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PE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</a:t>
            </a:r>
            <a:r>
              <a:rPr lang="en-IE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MediaStinal</a:t>
            </a:r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6023170" y="2159707"/>
            <a:ext cx="14146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59" y="466936"/>
            <a:ext cx="859108" cy="70832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2855487" y="206334"/>
            <a:ext cx="940070" cy="715572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Light Augmentation 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vflip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&amp; 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shiftscale</a:t>
            </a:r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375640" y="1906451"/>
            <a:ext cx="1801997" cy="2114006"/>
          </a:xfrm>
          <a:prstGeom prst="bentConnector4">
            <a:avLst>
              <a:gd name="adj1" fmla="val 41192"/>
              <a:gd name="adj2" fmla="val 108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2" y="2499509"/>
            <a:ext cx="117186" cy="755196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3130075" y="3404284"/>
            <a:ext cx="1270876" cy="136190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- Mean study level loss per step 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–mean image level loss per step.</a:t>
            </a:r>
          </a:p>
          <a:p>
            <a:pPr defTabSz="685800"/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Ignore study loss for 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negative images. 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4959353" y="1628354"/>
            <a:ext cx="269605" cy="786027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3617077" y="2393601"/>
            <a:ext cx="26960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  <a:endCxn id="194" idx="1"/>
          </p:cNvCxnSpPr>
          <p:nvPr/>
        </p:nvCxnSpPr>
        <p:spPr>
          <a:xfrm flipV="1">
            <a:off x="3886682" y="2021367"/>
            <a:ext cx="1072672" cy="844358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020848" y="2960685"/>
            <a:ext cx="2337649" cy="392407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Extract GAP layer for train and test dim 2048, 20 epochs – using only 3 folds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2831442" y="2865726"/>
            <a:ext cx="785635" cy="59111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E51469-0414-7E47-A38E-A27DEA5C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54" y="1138623"/>
            <a:ext cx="935530" cy="935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90EB4-9587-AB4F-B757-85C10A095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725" y="1138623"/>
            <a:ext cx="923833" cy="9238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D756F5-F9B2-5B44-A9D7-83E84BEA590C}"/>
              </a:ext>
            </a:extLst>
          </p:cNvPr>
          <p:cNvCxnSpPr/>
          <p:nvPr/>
        </p:nvCxnSpPr>
        <p:spPr>
          <a:xfrm>
            <a:off x="1364019" y="1046890"/>
            <a:ext cx="258437" cy="25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C2F6C6-3A53-944E-AE1D-91FE536B3FF6}"/>
              </a:ext>
            </a:extLst>
          </p:cNvPr>
          <p:cNvSpPr txBox="1"/>
          <p:nvPr/>
        </p:nvSpPr>
        <p:spPr>
          <a:xfrm>
            <a:off x="476452" y="1491760"/>
            <a:ext cx="1190691" cy="87715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Subsample 4:1 -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ve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to +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ve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samples, with at least two images per study each epoch.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ACE78CD-8362-C949-BE0F-C40765CF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589" y="86183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026" name="Picture 2" descr="The architecture of EfficientNet b0 | Download Scientific Diagram">
            <a:extLst>
              <a:ext uri="{FF2B5EF4-FFF2-40B4-BE49-F238E27FC236}">
                <a16:creationId xmlns:a16="http://schemas.microsoft.com/office/drawing/2014/main" id="{58D0CBC3-2541-C14B-8363-7C9112EF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2" y="3671487"/>
            <a:ext cx="1872311" cy="4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2766279" y="3456842"/>
            <a:ext cx="13032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34F27F55-6C52-0249-953F-A732F8F7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87" y="60615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1709DA-FA44-BE4B-9CC6-DDF8E6153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700" y="539981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EB27D76-F959-2143-88DC-46F2EC17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36" y="521935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0B763CF-C416-8343-BC9A-5F1E6312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20" y="500879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5D7677D3-526D-234C-BDE9-AD8D1D9B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529" y="54298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4A12151D-2660-AE43-90C3-C08EEE47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597" y="57607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37FC1A6-11F0-2541-B03B-59C20B55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665" y="65427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B7EDC7A-DC4D-C044-8D46-CF1E0032B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84" y="75053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4530362" y="2779114"/>
            <a:ext cx="2114725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4580453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4858193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endCxn id="55" idx="1"/>
          </p:cNvCxnSpPr>
          <p:nvPr/>
        </p:nvCxnSpPr>
        <p:spPr>
          <a:xfrm>
            <a:off x="4769425" y="2991857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4769425" y="3038767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5077525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5310995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5007929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5007929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5223563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5223563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5310488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5570180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5481412" y="2991857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5481412" y="3038767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5789512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6022982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5719916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5719916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5935550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5935550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6235250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6468721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6381289" y="3005656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6381289" y="3052565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6172663" y="3005656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6172663" y="3052565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4580453" y="3228238"/>
            <a:ext cx="2041144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639645" y="2991857"/>
            <a:ext cx="7000" cy="587375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DFE7F5F1-D772-6045-99F3-B67166CC5C6F}"/>
              </a:ext>
            </a:extLst>
          </p:cNvPr>
          <p:cNvSpPr/>
          <p:nvPr/>
        </p:nvSpPr>
        <p:spPr>
          <a:xfrm rot="5400000">
            <a:off x="5582564" y="3489320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4580683" y="3492288"/>
            <a:ext cx="2041144" cy="126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Sum LSTM &amp; Dense layers</a:t>
            </a:r>
          </a:p>
        </p:txBody>
      </p:sp>
      <p:sp>
        <p:nvSpPr>
          <p:cNvPr id="187" name="Right Arrow 186">
            <a:extLst>
              <a:ext uri="{FF2B5EF4-FFF2-40B4-BE49-F238E27FC236}">
                <a16:creationId xmlns:a16="http://schemas.microsoft.com/office/drawing/2014/main" id="{5BF5FF72-ADD8-F444-B850-44F6670FCC84}"/>
              </a:ext>
            </a:extLst>
          </p:cNvPr>
          <p:cNvSpPr/>
          <p:nvPr/>
        </p:nvSpPr>
        <p:spPr>
          <a:xfrm rot="5400000">
            <a:off x="5580353" y="3116336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5613843" y="2572282"/>
            <a:ext cx="11052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 X Bi-BLSTM</a:t>
            </a:r>
          </a:p>
        </p:txBody>
      </p:sp>
      <p:pic>
        <p:nvPicPr>
          <p:cNvPr id="1030" name="Picture 6" descr="How I used Bidirectional Encoder Representations from Transformers (BERT)  to Analyze Twitter Data">
            <a:extLst>
              <a:ext uri="{FF2B5EF4-FFF2-40B4-BE49-F238E27FC236}">
                <a16:creationId xmlns:a16="http://schemas.microsoft.com/office/drawing/2014/main" id="{C5569AE5-D22A-7548-B0B0-65712FFF3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 bwMode="auto">
          <a:xfrm>
            <a:off x="6773510" y="2886719"/>
            <a:ext cx="1877249" cy="9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D3DBD2-ABD0-674C-A823-6CEEA6E4486B}"/>
              </a:ext>
            </a:extLst>
          </p:cNvPr>
          <p:cNvSpPr/>
          <p:nvPr/>
        </p:nvSpPr>
        <p:spPr>
          <a:xfrm rot="5400000">
            <a:off x="5513025" y="2268341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A81581A-F5DF-4C42-811D-4EEBEF02E23F}"/>
              </a:ext>
            </a:extLst>
          </p:cNvPr>
          <p:cNvSpPr/>
          <p:nvPr/>
        </p:nvSpPr>
        <p:spPr>
          <a:xfrm rot="5400000">
            <a:off x="7711795" y="2256305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32" name="Picture 8" descr="Bert (Sesame Street) | Character Wiki | Fandom">
            <a:extLst>
              <a:ext uri="{FF2B5EF4-FFF2-40B4-BE49-F238E27FC236}">
                <a16:creationId xmlns:a16="http://schemas.microsoft.com/office/drawing/2014/main" id="{EA156C29-56CF-A949-9271-46EB2AB0E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17" y="2288159"/>
            <a:ext cx="716108" cy="11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0CAD9-735E-1440-B757-EAD1EE53D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484" y="3392682"/>
            <a:ext cx="210908" cy="1098177"/>
          </a:xfrm>
          <a:prstGeom prst="rect">
            <a:avLst/>
          </a:prstGeom>
        </p:spPr>
      </p:pic>
      <p:sp>
        <p:nvSpPr>
          <p:cNvPr id="195" name="Right Arrow 194">
            <a:extLst>
              <a:ext uri="{FF2B5EF4-FFF2-40B4-BE49-F238E27FC236}">
                <a16:creationId xmlns:a16="http://schemas.microsoft.com/office/drawing/2014/main" id="{D86AE8F3-7A39-D748-903F-DDD5EC4C7020}"/>
              </a:ext>
            </a:extLst>
          </p:cNvPr>
          <p:cNvSpPr/>
          <p:nvPr/>
        </p:nvSpPr>
        <p:spPr>
          <a:xfrm rot="5400000">
            <a:off x="7754264" y="3513380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0BB6B-A891-8545-9225-31E624FB5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388" y="4596512"/>
            <a:ext cx="3450845" cy="174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8DA5F8-45BA-CD43-A6A6-8062EA97C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1915" y="3934000"/>
            <a:ext cx="202087" cy="945476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7557C5E-1CA1-E94D-B8F0-222DE0A78E5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74184" y="1600539"/>
            <a:ext cx="197541" cy="5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1AD0504-B35E-EB4D-808C-4EE6387AD8C7}"/>
              </a:ext>
            </a:extLst>
          </p:cNvPr>
          <p:cNvCxnSpPr/>
          <p:nvPr/>
        </p:nvCxnSpPr>
        <p:spPr>
          <a:xfrm>
            <a:off x="1478319" y="1161190"/>
            <a:ext cx="258437" cy="25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2F01FAD-8309-2C4C-9BDF-AD6D5C663484}"/>
              </a:ext>
            </a:extLst>
          </p:cNvPr>
          <p:cNvSpPr/>
          <p:nvPr/>
        </p:nvSpPr>
        <p:spPr>
          <a:xfrm>
            <a:off x="5978293" y="3697582"/>
            <a:ext cx="13263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Mean 3 folds 12 epochs of each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D6F1CBA-1D4A-8B44-AB0A-68390F17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1" y="352585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A136527D-7D9B-CA43-AB37-BA3029B8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04" y="1619097"/>
            <a:ext cx="117186" cy="75519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17C7665-CBE5-A54A-BCC4-6789936E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7" y="955070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65B44199-A547-6A48-ACB3-870A129403A5}"/>
              </a:ext>
            </a:extLst>
          </p:cNvPr>
          <p:cNvSpPr/>
          <p:nvPr/>
        </p:nvSpPr>
        <p:spPr>
          <a:xfrm>
            <a:off x="5166151" y="4377809"/>
            <a:ext cx="82489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Image level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E8E7E67-CE44-3E49-A28A-C3EC80B743CB}"/>
              </a:ext>
            </a:extLst>
          </p:cNvPr>
          <p:cNvSpPr/>
          <p:nvPr/>
        </p:nvSpPr>
        <p:spPr>
          <a:xfrm>
            <a:off x="7621424" y="4032007"/>
            <a:ext cx="931774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Study level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8493202-77BF-F443-B499-48168AB60CBD}"/>
              </a:ext>
            </a:extLst>
          </p:cNvPr>
          <p:cNvSpPr/>
          <p:nvPr/>
        </p:nvSpPr>
        <p:spPr>
          <a:xfrm>
            <a:off x="6949841" y="4281118"/>
            <a:ext cx="1388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 loss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55A6E2-E982-D745-8490-9F0AA2255E7F}"/>
              </a:ext>
            </a:extLst>
          </p:cNvPr>
          <p:cNvSpPr/>
          <p:nvPr/>
        </p:nvSpPr>
        <p:spPr>
          <a:xfrm>
            <a:off x="1209413" y="4066301"/>
            <a:ext cx="140225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Efficientnetb5</a:t>
            </a:r>
          </a:p>
          <a:p>
            <a:pPr defTabSz="685800"/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timm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@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rwightmann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D7AF36-6DDE-C645-BC4D-9C64E03CDAA2}"/>
              </a:ext>
            </a:extLst>
          </p:cNvPr>
          <p:cNvSpPr/>
          <p:nvPr/>
        </p:nvSpPr>
        <p:spPr>
          <a:xfrm>
            <a:off x="6715934" y="2562517"/>
            <a:ext cx="1788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- 1 layer 8 head 2048 hidden</a:t>
            </a:r>
          </a:p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- 2 layer 8 head 1024 hidden</a:t>
            </a:r>
          </a:p>
        </p:txBody>
      </p:sp>
    </p:spTree>
    <p:extLst>
      <p:ext uri="{BB962C8B-B14F-4D97-AF65-F5344CB8AC3E}">
        <p14:creationId xmlns:p14="http://schemas.microsoft.com/office/powerpoint/2010/main" val="2876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D435-2E84-B54B-8A00-72B4DE28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CFFBE-798F-C240-BB3C-835E96837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14600" y="3562350"/>
            <a:ext cx="3923364" cy="866780"/>
          </a:xfrm>
        </p:spPr>
        <p:txBody>
          <a:bodyPr/>
          <a:lstStyle/>
          <a:p>
            <a:r>
              <a:rPr lang="en-US" b="1" dirty="0"/>
              <a:t>Darragh Hanley </a:t>
            </a:r>
            <a:r>
              <a:rPr lang="en-US" dirty="0"/>
              <a:t>is an AI engineer at </a:t>
            </a:r>
            <a:r>
              <a:rPr lang="en-US" dirty="0" err="1"/>
              <a:t>DoubleYard</a:t>
            </a:r>
            <a:r>
              <a:rPr lang="en-US" dirty="0"/>
              <a:t> focused on computer vision </a:t>
            </a:r>
            <a:r>
              <a:rPr lang="en-US" dirty="0" err="1"/>
              <a:t>reserach</a:t>
            </a:r>
            <a:r>
              <a:rPr lang="en-US" dirty="0"/>
              <a:t>. He also lectures at Berkeley MIDS program.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EF727-23A0-DC4F-98CF-89B9D150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4F17F-CAE0-734A-9B94-6A1B0EDB21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983797"/>
            <a:ext cx="2412527" cy="24003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872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E889-A53B-AF42-80B7-170518781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: </a:t>
            </a:r>
          </a:p>
          <a:p>
            <a:pPr marL="0" lvl="1" indent="0">
              <a:buNone/>
            </a:pPr>
            <a:r>
              <a:rPr lang="en-US" sz="1400" dirty="0"/>
              <a:t>	Ubuntu 16.04 LTS (512 GB boot disk)</a:t>
            </a:r>
            <a:br>
              <a:rPr lang="en-US" sz="1400" dirty="0"/>
            </a:br>
            <a:r>
              <a:rPr lang="en-US" sz="1400" dirty="0"/>
              <a:t>	A100 DGX Station (Single card)</a:t>
            </a:r>
          </a:p>
          <a:p>
            <a:r>
              <a:rPr lang="en-US" dirty="0"/>
              <a:t>Software : </a:t>
            </a:r>
          </a:p>
          <a:p>
            <a:pPr marL="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Pytorch</a:t>
            </a:r>
            <a:r>
              <a:rPr lang="en-US" sz="1400" dirty="0"/>
              <a:t>, Python, Docker, </a:t>
            </a:r>
            <a:r>
              <a:rPr lang="en-US" sz="1400" dirty="0" err="1"/>
              <a:t>Albumentations</a:t>
            </a:r>
            <a:r>
              <a:rPr lang="en-US" sz="1400" dirty="0"/>
              <a:t>, 	</a:t>
            </a:r>
            <a:r>
              <a:rPr lang="en-US" sz="1400" dirty="0" err="1"/>
              <a:t>timm</a:t>
            </a:r>
            <a:r>
              <a:rPr lang="en-US" sz="1400" dirty="0"/>
              <a:t>, Scikit-learn, </a:t>
            </a:r>
            <a:r>
              <a:rPr lang="en-US" sz="1400" dirty="0" err="1"/>
              <a:t>pytorch_image_models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DCCAAC-4CF2-0840-A835-437AB80DF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7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1474" y="4865274"/>
            <a:ext cx="437560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There are at the 3</a:t>
            </a:r>
            <a:r>
              <a:rPr lang="en-US" sz="1400" b="1" dirty="0">
                <a:latin typeface="Atlas Grotesk"/>
              </a:rPr>
              <a:t> windows</a:t>
            </a:r>
            <a:r>
              <a:rPr lang="en-US" sz="1400" dirty="0">
                <a:latin typeface="Atlas Grotesk"/>
              </a:rPr>
              <a:t> that a radiologist typically inspects for each scan.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RED channel / LUNG window / level=-600, width=1500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GREEN channel / PE window / level=100, width=700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BLUE channel / MEDIASTINAL window / level=40, width=400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sz="1200" dirty="0">
              <a:latin typeface="Atlas Grotesk"/>
            </a:endParaRPr>
          </a:p>
          <a:p>
            <a:r>
              <a:rPr lang="en-IE" sz="1200" dirty="0"/>
              <a:t>Each channel is stored in a different channel within a jpeg file to easy loading to models.</a:t>
            </a:r>
            <a:br>
              <a:rPr lang="en-IE" sz="1000" dirty="0"/>
            </a:br>
            <a:r>
              <a:rPr lang="en-IE" sz="1200" dirty="0"/>
              <a:t>If you would like more detail on windowing, check out </a:t>
            </a:r>
            <a:r>
              <a:rPr lang="en-IE" sz="1200" dirty="0">
                <a:hlinkClick r:id="rId2"/>
              </a:rPr>
              <a:t>this description</a:t>
            </a:r>
            <a:r>
              <a:rPr lang="en-IE" sz="1200" dirty="0"/>
              <a:t>.</a:t>
            </a:r>
            <a:endParaRPr lang="en-IE" sz="1000" dirty="0">
              <a:latin typeface="Atlas Grotesk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211F6CC-83DB-344E-8C2D-9BA87D5F1C20}"/>
              </a:ext>
            </a:extLst>
          </p:cNvPr>
          <p:cNvSpPr/>
          <p:nvPr/>
        </p:nvSpPr>
        <p:spPr>
          <a:xfrm>
            <a:off x="5591283" y="3323950"/>
            <a:ext cx="182702" cy="84404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EA1F1CE-1590-D549-BC3F-005A4E1E6B8D}"/>
              </a:ext>
            </a:extLst>
          </p:cNvPr>
          <p:cNvSpPr/>
          <p:nvPr/>
        </p:nvSpPr>
        <p:spPr>
          <a:xfrm>
            <a:off x="4663858" y="3334948"/>
            <a:ext cx="757090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9987C-D23C-2A45-AF6E-323A9775719D}"/>
              </a:ext>
            </a:extLst>
          </p:cNvPr>
          <p:cNvSpPr/>
          <p:nvPr/>
        </p:nvSpPr>
        <p:spPr>
          <a:xfrm>
            <a:off x="4267199" y="4243685"/>
            <a:ext cx="103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IanPan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BC165-C8CB-0748-80CB-484775C3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20" y="3229377"/>
            <a:ext cx="1247373" cy="12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1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Used the </a:t>
            </a:r>
            <a:r>
              <a:rPr lang="en-US" sz="1400" dirty="0" err="1">
                <a:latin typeface="Atlas Grotesk"/>
              </a:rPr>
              <a:t>albumentations</a:t>
            </a:r>
            <a:r>
              <a:rPr lang="en-US" sz="1400" dirty="0">
                <a:latin typeface="Atlas Grotesk"/>
              </a:rPr>
              <a:t> library</a:t>
            </a: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243F6-D9EF-784C-A4F2-54DF5E87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882650"/>
            <a:ext cx="9525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E09B5-7958-8243-A9C5-59755878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1" y="1279091"/>
            <a:ext cx="4392649" cy="1361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66C9B-2CCF-364B-899E-1920C2F3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37" y="2700187"/>
            <a:ext cx="2879725" cy="536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EC7A18-8977-124F-8EEF-FB30AE63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39" y="3486150"/>
            <a:ext cx="1247373" cy="12473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330AB55-9593-C74E-80DB-81F49CC2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3486150"/>
            <a:ext cx="1231777" cy="123177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73A13B-9E7F-D744-859D-4F39053B265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442212" y="4102039"/>
            <a:ext cx="263388" cy="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1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050" b="1" dirty="0" err="1"/>
              <a:t>EfficientNet</a:t>
            </a:r>
            <a:r>
              <a:rPr lang="en-IE" sz="1050" b="1" dirty="0"/>
              <a:t>: Rethinking Model Scaling for Convolutional Neural Networks, </a:t>
            </a:r>
            <a:r>
              <a:rPr lang="en-IE" sz="1050" b="1" dirty="0" err="1"/>
              <a:t>Mingxing</a:t>
            </a:r>
            <a:r>
              <a:rPr lang="en-IE" sz="1050" b="1" dirty="0"/>
              <a:t> Tan and Quoc V. Le, </a:t>
            </a:r>
            <a:r>
              <a:rPr lang="en-IE" sz="1050" b="1" dirty="0" err="1"/>
              <a:t>CoRR</a:t>
            </a:r>
            <a:r>
              <a:rPr lang="en-IE" sz="1050" b="1" dirty="0"/>
              <a:t> abs/1905.11946, 2019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BE769C-C8BF-4549-8739-5CCA9700E585}"/>
              </a:ext>
            </a:extLst>
          </p:cNvPr>
          <p:cNvSpPr/>
          <p:nvPr/>
        </p:nvSpPr>
        <p:spPr>
          <a:xfrm>
            <a:off x="4267200" y="1558339"/>
            <a:ext cx="167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googleresearch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B882F-7810-3E42-B223-1EAE90E2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43258"/>
            <a:ext cx="2034454" cy="1604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F78A2-7806-FE4E-9465-A3481A4F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06" y="3282207"/>
            <a:ext cx="4878746" cy="1746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10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551BA-CAD6-FB4C-A1C6-91BC04B4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4017058"/>
            <a:ext cx="45398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6C841-9402-834E-8EFE-A3E2AC79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1279328"/>
            <a:ext cx="2485103" cy="2636531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B360028C-E859-5C48-AC55-14E205E076ED}"/>
              </a:ext>
            </a:extLst>
          </p:cNvPr>
          <p:cNvSpPr/>
          <p:nvPr/>
        </p:nvSpPr>
        <p:spPr>
          <a:xfrm rot="10800000">
            <a:off x="7166589" y="2435174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5FA886-3E32-724E-B2FC-5851B151AF18}"/>
              </a:ext>
            </a:extLst>
          </p:cNvPr>
          <p:cNvSpPr/>
          <p:nvPr/>
        </p:nvSpPr>
        <p:spPr>
          <a:xfrm rot="10800000">
            <a:off x="7141906" y="2850863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00B1C6B-7E05-6D4C-AC36-7D5F468B45B3}"/>
              </a:ext>
            </a:extLst>
          </p:cNvPr>
          <p:cNvSpPr/>
          <p:nvPr/>
        </p:nvSpPr>
        <p:spPr>
          <a:xfrm rot="10800000">
            <a:off x="7155214" y="3349689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AD1067-E7F3-1840-B846-E15F6BEE5D55}"/>
              </a:ext>
            </a:extLst>
          </p:cNvPr>
          <p:cNvCxnSpPr>
            <a:cxnSpLocks/>
          </p:cNvCxnSpPr>
          <p:nvPr/>
        </p:nvCxnSpPr>
        <p:spPr>
          <a:xfrm>
            <a:off x="7285035" y="2468179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167E87-EE2B-5449-9D37-77CA64BD13C1}"/>
              </a:ext>
            </a:extLst>
          </p:cNvPr>
          <p:cNvCxnSpPr>
            <a:cxnSpLocks/>
          </p:cNvCxnSpPr>
          <p:nvPr/>
        </p:nvCxnSpPr>
        <p:spPr>
          <a:xfrm>
            <a:off x="7271727" y="2883868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080976-D0EC-9F4F-BC8E-C01243F4F203}"/>
              </a:ext>
            </a:extLst>
          </p:cNvPr>
          <p:cNvCxnSpPr>
            <a:cxnSpLocks/>
          </p:cNvCxnSpPr>
          <p:nvPr/>
        </p:nvCxnSpPr>
        <p:spPr>
          <a:xfrm>
            <a:off x="7271727" y="3382694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8BB3DF-907D-C64F-9C6C-0D2FF5D38085}"/>
              </a:ext>
            </a:extLst>
          </p:cNvPr>
          <p:cNvSpPr txBox="1"/>
          <p:nvPr/>
        </p:nvSpPr>
        <p:spPr>
          <a:xfrm>
            <a:off x="5943599" y="880903"/>
            <a:ext cx="1143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Study labels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CBB9B8F-D639-F740-9F8F-471FC919BDCE}"/>
              </a:ext>
            </a:extLst>
          </p:cNvPr>
          <p:cNvSpPr/>
          <p:nvPr/>
        </p:nvSpPr>
        <p:spPr>
          <a:xfrm rot="5400000">
            <a:off x="6342467" y="496868"/>
            <a:ext cx="110518" cy="136545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CB007-24E0-6C42-B877-60E877D8352F}"/>
              </a:ext>
            </a:extLst>
          </p:cNvPr>
          <p:cNvSpPr txBox="1"/>
          <p:nvPr/>
        </p:nvSpPr>
        <p:spPr>
          <a:xfrm>
            <a:off x="4724399" y="895350"/>
            <a:ext cx="121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34F765-C3B3-314A-9D29-8599A0F550A6}"/>
              </a:ext>
            </a:extLst>
          </p:cNvPr>
          <p:cNvSpPr/>
          <p:nvPr/>
        </p:nvSpPr>
        <p:spPr>
          <a:xfrm rot="5400000">
            <a:off x="5118586" y="894844"/>
            <a:ext cx="96531" cy="58010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060C-2926-674F-88AA-2761E0A3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40" y="1657350"/>
            <a:ext cx="831526" cy="831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7FDA4-0C98-CE49-AC94-279C1FBEE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40" y="2511988"/>
            <a:ext cx="831526" cy="83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D9E9B-6CE5-4445-BB8B-CC41C320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41" y="3398950"/>
            <a:ext cx="831526" cy="832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C88DC-BFF9-5D44-A16B-BA2A20E2DC5A}"/>
              </a:ext>
            </a:extLst>
          </p:cNvPr>
          <p:cNvSpPr/>
          <p:nvPr/>
        </p:nvSpPr>
        <p:spPr>
          <a:xfrm>
            <a:off x="5456903" y="1355529"/>
            <a:ext cx="1676399" cy="51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72A1E96-4C00-1441-B1E3-1375B943C7F4}"/>
              </a:ext>
            </a:extLst>
          </p:cNvPr>
          <p:cNvSpPr/>
          <p:nvPr/>
        </p:nvSpPr>
        <p:spPr>
          <a:xfrm rot="5400000">
            <a:off x="5545441" y="1064911"/>
            <a:ext cx="110518" cy="228598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CA8EE5-DB4D-F54E-9FC5-FA91A21505B5}"/>
              </a:ext>
            </a:extLst>
          </p:cNvPr>
          <p:cNvSpPr txBox="1"/>
          <p:nvPr/>
        </p:nvSpPr>
        <p:spPr>
          <a:xfrm>
            <a:off x="5332011" y="767286"/>
            <a:ext cx="914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Slice labels</a:t>
            </a:r>
          </a:p>
        </p:txBody>
      </p:sp>
    </p:spTree>
    <p:extLst>
      <p:ext uri="{BB962C8B-B14F-4D97-AF65-F5344CB8AC3E}">
        <p14:creationId xmlns:p14="http://schemas.microsoft.com/office/powerpoint/2010/main" val="84282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E40DB3AF-4E22-0C42-AD8E-8F81ECC12065}"/>
              </a:ext>
            </a:extLst>
          </p:cNvPr>
          <p:cNvSpPr/>
          <p:nvPr/>
        </p:nvSpPr>
        <p:spPr>
          <a:xfrm>
            <a:off x="4751377" y="1557812"/>
            <a:ext cx="3566398" cy="1191809"/>
          </a:xfrm>
          <a:prstGeom prst="roundRect">
            <a:avLst>
              <a:gd name="adj" fmla="val 4209"/>
            </a:avLst>
          </a:prstGeom>
          <a:solidFill>
            <a:srgbClr val="A5A5A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89C5D65-9EF6-FF4C-A804-AA9DF8BF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95" y="1648010"/>
            <a:ext cx="117186" cy="75519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E1E6FDE-A7C6-144C-9C83-4369CFB2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4" y="1591496"/>
            <a:ext cx="117186" cy="75519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3749763A-A465-9C4D-97DC-79F5FADB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89" y="1527744"/>
            <a:ext cx="138367" cy="751585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D279D556-9C83-7A41-929C-4717D47C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63" y="1475192"/>
            <a:ext cx="144875" cy="78693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68CBF1FA-2635-4F4F-A67D-769969DC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40" y="1472240"/>
            <a:ext cx="144875" cy="786939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0DD2919B-AC24-AA40-8E2A-708EB0D4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45" y="1473049"/>
            <a:ext cx="144875" cy="786939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21C3BEB-6DC8-4C4D-98F3-1268D366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37" y="1535909"/>
            <a:ext cx="138367" cy="751585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00446481-FD4A-5B40-A2C6-F8024691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00" y="1655877"/>
            <a:ext cx="117186" cy="75519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DF72C1D7-CDDC-1C4A-BAE9-A2064D8E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2" y="1788811"/>
            <a:ext cx="117186" cy="755196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6CFCBF7-3B76-5F4D-88B7-335C0C329725}"/>
              </a:ext>
            </a:extLst>
          </p:cNvPr>
          <p:cNvSpPr txBox="1"/>
          <p:nvPr/>
        </p:nvSpPr>
        <p:spPr>
          <a:xfrm>
            <a:off x="5449602" y="438150"/>
            <a:ext cx="177766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Study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F9F2FF25-9DD6-6C4C-A50D-A531EC4EB3F8}"/>
              </a:ext>
            </a:extLst>
          </p:cNvPr>
          <p:cNvSpPr/>
          <p:nvPr/>
        </p:nvSpPr>
        <p:spPr>
          <a:xfrm>
            <a:off x="6023170" y="2429256"/>
            <a:ext cx="14146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CF29916C-C71E-254F-9A9C-E13D6C30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59" y="736485"/>
            <a:ext cx="859108" cy="708326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1E87B59D-7028-C341-9818-78EC2031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2" y="2769058"/>
            <a:ext cx="117186" cy="755196"/>
          </a:xfrm>
          <a:prstGeom prst="rect">
            <a:avLst/>
          </a:prstGeom>
        </p:spPr>
      </p:pic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0AE7D3A4-8218-124A-85BD-B31B7DCF75AF}"/>
              </a:ext>
            </a:extLst>
          </p:cNvPr>
          <p:cNvSpPr/>
          <p:nvPr/>
        </p:nvSpPr>
        <p:spPr>
          <a:xfrm>
            <a:off x="4959353" y="1897903"/>
            <a:ext cx="269605" cy="786027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1166836E-D7DF-9042-A96B-DE29210557F1}"/>
              </a:ext>
            </a:extLst>
          </p:cNvPr>
          <p:cNvSpPr/>
          <p:nvPr/>
        </p:nvSpPr>
        <p:spPr>
          <a:xfrm>
            <a:off x="3617077" y="2663150"/>
            <a:ext cx="269605" cy="944249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4CB42FA-8E25-1F4E-9C36-2A90A628567E}"/>
              </a:ext>
            </a:extLst>
          </p:cNvPr>
          <p:cNvCxnSpPr>
            <a:cxnSpLocks/>
            <a:stCxn id="209" idx="3"/>
            <a:endCxn id="208" idx="1"/>
          </p:cNvCxnSpPr>
          <p:nvPr/>
        </p:nvCxnSpPr>
        <p:spPr>
          <a:xfrm flipV="1">
            <a:off x="3886682" y="2290916"/>
            <a:ext cx="1072672" cy="844358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6F9C161-50BE-824A-BC86-C1D914CCDF16}"/>
              </a:ext>
            </a:extLst>
          </p:cNvPr>
          <p:cNvCxnSpPr>
            <a:cxnSpLocks/>
            <a:stCxn id="214" idx="0"/>
            <a:endCxn id="209" idx="1"/>
          </p:cNvCxnSpPr>
          <p:nvPr/>
        </p:nvCxnSpPr>
        <p:spPr>
          <a:xfrm flipV="1">
            <a:off x="2831442" y="3135275"/>
            <a:ext cx="785635" cy="591116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2505796-C17A-1D4C-8CDF-B181AFB7E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89" y="113138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3" name="Picture 2" descr="The architecture of EfficientNet b0 | Download Scientific Diagram">
            <a:extLst>
              <a:ext uri="{FF2B5EF4-FFF2-40B4-BE49-F238E27FC236}">
                <a16:creationId xmlns:a16="http://schemas.microsoft.com/office/drawing/2014/main" id="{7A336C61-D208-F147-9DBD-4EEBFC90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5"/>
          <a:stretch/>
        </p:blipFill>
        <p:spPr bwMode="auto">
          <a:xfrm>
            <a:off x="2286000" y="3941036"/>
            <a:ext cx="633683" cy="4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7B97E228-A14E-714F-9B7E-CAAF431C07DC}"/>
              </a:ext>
            </a:extLst>
          </p:cNvPr>
          <p:cNvSpPr/>
          <p:nvPr/>
        </p:nvSpPr>
        <p:spPr>
          <a:xfrm>
            <a:off x="2766279" y="3726391"/>
            <a:ext cx="130325" cy="944249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11C8D9BB-3D74-C346-9129-BEC9FAC4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587" y="875706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F27845B5-5773-AB40-83C1-43A2B0E9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00" y="809530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56A85330-105F-B140-B021-75797066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36" y="79148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F6C02DAF-4AA2-5545-8BC0-803C7989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320" y="77042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85EFF46D-A697-D74D-8E7F-9F7D4847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29" y="81253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6EBF58A9-0BEC-C648-A9F8-786A145A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97" y="84562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0CD52571-1386-7F40-84EA-6046CE54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65" y="92382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C5B94882-7A19-ED47-A8FC-8FCAC0AC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84" y="102008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7DF822F-809C-F545-A58D-0CE95E17DE8C}"/>
              </a:ext>
            </a:extLst>
          </p:cNvPr>
          <p:cNvSpPr/>
          <p:nvPr/>
        </p:nvSpPr>
        <p:spPr>
          <a:xfrm>
            <a:off x="4530362" y="3048663"/>
            <a:ext cx="2114725" cy="511822"/>
          </a:xfrm>
          <a:prstGeom prst="roundRect">
            <a:avLst/>
          </a:prstGeom>
          <a:solidFill>
            <a:srgbClr val="ED7D31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769AA53E-1420-A04C-8A57-A3C53824E7C9}"/>
              </a:ext>
            </a:extLst>
          </p:cNvPr>
          <p:cNvSpPr/>
          <p:nvPr/>
        </p:nvSpPr>
        <p:spPr>
          <a:xfrm>
            <a:off x="4580453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54A2DB00-FD44-A14C-AF05-13E37C269AE4}"/>
              </a:ext>
            </a:extLst>
          </p:cNvPr>
          <p:cNvSpPr/>
          <p:nvPr/>
        </p:nvSpPr>
        <p:spPr>
          <a:xfrm>
            <a:off x="4858193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0C059D8F-33EF-8F41-BEF2-192EF897DEAB}"/>
              </a:ext>
            </a:extLst>
          </p:cNvPr>
          <p:cNvCxnSpPr>
            <a:endCxn id="225" idx="1"/>
          </p:cNvCxnSpPr>
          <p:nvPr/>
        </p:nvCxnSpPr>
        <p:spPr>
          <a:xfrm>
            <a:off x="4769425" y="3261406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F0D0CFD5-948D-5C47-8901-493AB3E5FA93}"/>
              </a:ext>
            </a:extLst>
          </p:cNvPr>
          <p:cNvCxnSpPr>
            <a:cxnSpLocks/>
          </p:cNvCxnSpPr>
          <p:nvPr/>
        </p:nvCxnSpPr>
        <p:spPr>
          <a:xfrm flipH="1">
            <a:off x="4769425" y="3308316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A71E4546-60CB-9448-B4F9-6318BD9B1B41}"/>
              </a:ext>
            </a:extLst>
          </p:cNvPr>
          <p:cNvSpPr/>
          <p:nvPr/>
        </p:nvSpPr>
        <p:spPr>
          <a:xfrm>
            <a:off x="5077525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AC592D1E-5E05-1045-BB25-44CC084769CF}"/>
              </a:ext>
            </a:extLst>
          </p:cNvPr>
          <p:cNvSpPr/>
          <p:nvPr/>
        </p:nvSpPr>
        <p:spPr>
          <a:xfrm>
            <a:off x="5310995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DCDF450-D814-134D-B884-B37496509912}"/>
              </a:ext>
            </a:extLst>
          </p:cNvPr>
          <p:cNvCxnSpPr/>
          <p:nvPr/>
        </p:nvCxnSpPr>
        <p:spPr>
          <a:xfrm>
            <a:off x="5007929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9F526AC-191A-F042-A746-B7697A3C441D}"/>
              </a:ext>
            </a:extLst>
          </p:cNvPr>
          <p:cNvCxnSpPr>
            <a:cxnSpLocks/>
          </p:cNvCxnSpPr>
          <p:nvPr/>
        </p:nvCxnSpPr>
        <p:spPr>
          <a:xfrm flipH="1">
            <a:off x="5007929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04239F64-D30F-0145-AADD-A27958B18E4A}"/>
              </a:ext>
            </a:extLst>
          </p:cNvPr>
          <p:cNvCxnSpPr/>
          <p:nvPr/>
        </p:nvCxnSpPr>
        <p:spPr>
          <a:xfrm>
            <a:off x="5223563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89DCD8A-0C95-B146-97F1-98CC3E43A317}"/>
              </a:ext>
            </a:extLst>
          </p:cNvPr>
          <p:cNvCxnSpPr>
            <a:cxnSpLocks/>
          </p:cNvCxnSpPr>
          <p:nvPr/>
        </p:nvCxnSpPr>
        <p:spPr>
          <a:xfrm flipH="1">
            <a:off x="5223563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B58529E4-834E-254B-A814-5D8A81DC5BB7}"/>
              </a:ext>
            </a:extLst>
          </p:cNvPr>
          <p:cNvSpPr/>
          <p:nvPr/>
        </p:nvSpPr>
        <p:spPr>
          <a:xfrm>
            <a:off x="5310488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0D202228-690C-2348-B6E9-C06EADFC4FBE}"/>
              </a:ext>
            </a:extLst>
          </p:cNvPr>
          <p:cNvSpPr/>
          <p:nvPr/>
        </p:nvSpPr>
        <p:spPr>
          <a:xfrm>
            <a:off x="5570180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A2437B0-D239-954E-938E-905FD27B87C9}"/>
              </a:ext>
            </a:extLst>
          </p:cNvPr>
          <p:cNvCxnSpPr>
            <a:stCxn id="234" idx="3"/>
            <a:endCxn id="235" idx="1"/>
          </p:cNvCxnSpPr>
          <p:nvPr/>
        </p:nvCxnSpPr>
        <p:spPr>
          <a:xfrm>
            <a:off x="5481412" y="3261406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A2E83BD-90A8-124A-AC2A-7785E126180A}"/>
              </a:ext>
            </a:extLst>
          </p:cNvPr>
          <p:cNvCxnSpPr>
            <a:cxnSpLocks/>
          </p:cNvCxnSpPr>
          <p:nvPr/>
        </p:nvCxnSpPr>
        <p:spPr>
          <a:xfrm flipH="1">
            <a:off x="5481412" y="3308316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F4CDEBD6-7570-6545-BFDF-FC0676F1C41F}"/>
              </a:ext>
            </a:extLst>
          </p:cNvPr>
          <p:cNvSpPr/>
          <p:nvPr/>
        </p:nvSpPr>
        <p:spPr>
          <a:xfrm>
            <a:off x="5789512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5B1BC9B5-693F-EB45-BEAF-9BFF0135DEF7}"/>
              </a:ext>
            </a:extLst>
          </p:cNvPr>
          <p:cNvSpPr/>
          <p:nvPr/>
        </p:nvSpPr>
        <p:spPr>
          <a:xfrm>
            <a:off x="6022982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ADB70F87-851A-B045-B876-82073C4459B4}"/>
              </a:ext>
            </a:extLst>
          </p:cNvPr>
          <p:cNvCxnSpPr/>
          <p:nvPr/>
        </p:nvCxnSpPr>
        <p:spPr>
          <a:xfrm>
            <a:off x="5719916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C0179F14-5E15-BF44-9C4F-1336D907EE38}"/>
              </a:ext>
            </a:extLst>
          </p:cNvPr>
          <p:cNvCxnSpPr>
            <a:cxnSpLocks/>
          </p:cNvCxnSpPr>
          <p:nvPr/>
        </p:nvCxnSpPr>
        <p:spPr>
          <a:xfrm flipH="1">
            <a:off x="5719916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E4C6FFC0-B8AA-2748-B791-A5BA636A1D13}"/>
              </a:ext>
            </a:extLst>
          </p:cNvPr>
          <p:cNvCxnSpPr/>
          <p:nvPr/>
        </p:nvCxnSpPr>
        <p:spPr>
          <a:xfrm>
            <a:off x="5935550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BE637EB8-E5A7-9A4C-A0C8-97AAD1D5BA0D}"/>
              </a:ext>
            </a:extLst>
          </p:cNvPr>
          <p:cNvCxnSpPr>
            <a:cxnSpLocks/>
          </p:cNvCxnSpPr>
          <p:nvPr/>
        </p:nvCxnSpPr>
        <p:spPr>
          <a:xfrm flipH="1">
            <a:off x="5935550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2717DC5D-BA89-F34A-8347-0F98D4CFE54B}"/>
              </a:ext>
            </a:extLst>
          </p:cNvPr>
          <p:cNvSpPr/>
          <p:nvPr/>
        </p:nvSpPr>
        <p:spPr>
          <a:xfrm>
            <a:off x="6235250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CA030A9D-8009-1C49-9D78-FAC0BED81084}"/>
              </a:ext>
            </a:extLst>
          </p:cNvPr>
          <p:cNvSpPr/>
          <p:nvPr/>
        </p:nvSpPr>
        <p:spPr>
          <a:xfrm>
            <a:off x="6468721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B379AA99-06F9-1E48-B792-EAC256FB367E}"/>
              </a:ext>
            </a:extLst>
          </p:cNvPr>
          <p:cNvCxnSpPr/>
          <p:nvPr/>
        </p:nvCxnSpPr>
        <p:spPr>
          <a:xfrm>
            <a:off x="6381289" y="3275205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65D41F8-9F3C-7A49-ABBE-8FE3CB3EB280}"/>
              </a:ext>
            </a:extLst>
          </p:cNvPr>
          <p:cNvCxnSpPr>
            <a:cxnSpLocks/>
          </p:cNvCxnSpPr>
          <p:nvPr/>
        </p:nvCxnSpPr>
        <p:spPr>
          <a:xfrm flipH="1">
            <a:off x="6381289" y="3322114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5C05F18E-4EDC-A249-9210-5E20DE33BED9}"/>
              </a:ext>
            </a:extLst>
          </p:cNvPr>
          <p:cNvCxnSpPr/>
          <p:nvPr/>
        </p:nvCxnSpPr>
        <p:spPr>
          <a:xfrm>
            <a:off x="6172663" y="3275205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826017E0-1D0F-494C-815B-FD0D2112A851}"/>
              </a:ext>
            </a:extLst>
          </p:cNvPr>
          <p:cNvCxnSpPr>
            <a:cxnSpLocks/>
          </p:cNvCxnSpPr>
          <p:nvPr/>
        </p:nvCxnSpPr>
        <p:spPr>
          <a:xfrm flipH="1">
            <a:off x="6172663" y="3322114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E15B536-6514-4E4B-B4D2-6EDF9CD47A0B}"/>
              </a:ext>
            </a:extLst>
          </p:cNvPr>
          <p:cNvSpPr/>
          <p:nvPr/>
        </p:nvSpPr>
        <p:spPr>
          <a:xfrm>
            <a:off x="4580453" y="3497787"/>
            <a:ext cx="2041144" cy="12659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block 4096 X 4096</a:t>
            </a:r>
          </a:p>
        </p:txBody>
      </p:sp>
      <p:cxnSp>
        <p:nvCxnSpPr>
          <p:cNvPr id="251" name="Elbow Connector 250">
            <a:extLst>
              <a:ext uri="{FF2B5EF4-FFF2-40B4-BE49-F238E27FC236}">
                <a16:creationId xmlns:a16="http://schemas.microsoft.com/office/drawing/2014/main" id="{F80759AE-2013-ED45-A573-11C67753183B}"/>
              </a:ext>
            </a:extLst>
          </p:cNvPr>
          <p:cNvCxnSpPr>
            <a:cxnSpLocks/>
            <a:stCxn id="245" idx="3"/>
          </p:cNvCxnSpPr>
          <p:nvPr/>
        </p:nvCxnSpPr>
        <p:spPr>
          <a:xfrm>
            <a:off x="6639645" y="3261406"/>
            <a:ext cx="7000" cy="587375"/>
          </a:xfrm>
          <a:prstGeom prst="bentConnector3">
            <a:avLst>
              <a:gd name="adj1" fmla="val 180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52" name="Right Arrow 251">
            <a:extLst>
              <a:ext uri="{FF2B5EF4-FFF2-40B4-BE49-F238E27FC236}">
                <a16:creationId xmlns:a16="http://schemas.microsoft.com/office/drawing/2014/main" id="{6026C2B1-A6A3-894E-A9F1-79E200E70ED8}"/>
              </a:ext>
            </a:extLst>
          </p:cNvPr>
          <p:cNvSpPr/>
          <p:nvPr/>
        </p:nvSpPr>
        <p:spPr>
          <a:xfrm rot="5400000">
            <a:off x="5582564" y="3758869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EEC930B3-7BEE-2B47-AEFD-569D711DE6C4}"/>
              </a:ext>
            </a:extLst>
          </p:cNvPr>
          <p:cNvSpPr/>
          <p:nvPr/>
        </p:nvSpPr>
        <p:spPr>
          <a:xfrm>
            <a:off x="4580683" y="3761837"/>
            <a:ext cx="2041144" cy="12659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 LSTM &amp; Dense layers</a:t>
            </a:r>
          </a:p>
        </p:txBody>
      </p:sp>
      <p:sp>
        <p:nvSpPr>
          <p:cNvPr id="254" name="Right Arrow 253">
            <a:extLst>
              <a:ext uri="{FF2B5EF4-FFF2-40B4-BE49-F238E27FC236}">
                <a16:creationId xmlns:a16="http://schemas.microsoft.com/office/drawing/2014/main" id="{BE1B3831-4A54-554F-AC04-B2146E3343E8}"/>
              </a:ext>
            </a:extLst>
          </p:cNvPr>
          <p:cNvSpPr/>
          <p:nvPr/>
        </p:nvSpPr>
        <p:spPr>
          <a:xfrm rot="5400000">
            <a:off x="5580353" y="3385885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907B7-4DFC-0A4D-8170-55EFCA0A55D9}"/>
              </a:ext>
            </a:extLst>
          </p:cNvPr>
          <p:cNvSpPr/>
          <p:nvPr/>
        </p:nvSpPr>
        <p:spPr>
          <a:xfrm>
            <a:off x="5613843" y="2841831"/>
            <a:ext cx="11052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 X Bi-BLSTM</a:t>
            </a:r>
          </a:p>
        </p:txBody>
      </p:sp>
      <p:pic>
        <p:nvPicPr>
          <p:cNvPr id="256" name="Picture 6" descr="How I used Bidirectional Encoder Representations from Transformers (BERT)  to Analyze Twitter Data">
            <a:extLst>
              <a:ext uri="{FF2B5EF4-FFF2-40B4-BE49-F238E27FC236}">
                <a16:creationId xmlns:a16="http://schemas.microsoft.com/office/drawing/2014/main" id="{E0907575-33EF-E643-94DF-90E22D38E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 bwMode="auto">
          <a:xfrm>
            <a:off x="6773510" y="3156268"/>
            <a:ext cx="1877249" cy="9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Right Arrow 256">
            <a:extLst>
              <a:ext uri="{FF2B5EF4-FFF2-40B4-BE49-F238E27FC236}">
                <a16:creationId xmlns:a16="http://schemas.microsoft.com/office/drawing/2014/main" id="{39CF4BFB-4613-E648-8850-228829DCD648}"/>
              </a:ext>
            </a:extLst>
          </p:cNvPr>
          <p:cNvSpPr/>
          <p:nvPr/>
        </p:nvSpPr>
        <p:spPr>
          <a:xfrm rot="5400000">
            <a:off x="5513025" y="2537890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id="{FEB82B3E-B3DC-BC44-9787-245B383A050B}"/>
              </a:ext>
            </a:extLst>
          </p:cNvPr>
          <p:cNvSpPr/>
          <p:nvPr/>
        </p:nvSpPr>
        <p:spPr>
          <a:xfrm rot="5400000">
            <a:off x="7711795" y="2525854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9" name="Picture 8" descr="Bert (Sesame Street) | Character Wiki | Fandom">
            <a:extLst>
              <a:ext uri="{FF2B5EF4-FFF2-40B4-BE49-F238E27FC236}">
                <a16:creationId xmlns:a16="http://schemas.microsoft.com/office/drawing/2014/main" id="{749EE21D-9432-8F43-B692-6CA02B675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17" y="2557708"/>
            <a:ext cx="716108" cy="11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1B4CCFAE-CE27-744B-9730-6EDD00D8E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484" y="3662231"/>
            <a:ext cx="210908" cy="1098177"/>
          </a:xfrm>
          <a:prstGeom prst="rect">
            <a:avLst/>
          </a:prstGeom>
        </p:spPr>
      </p:pic>
      <p:sp>
        <p:nvSpPr>
          <p:cNvPr id="261" name="Right Arrow 260">
            <a:extLst>
              <a:ext uri="{FF2B5EF4-FFF2-40B4-BE49-F238E27FC236}">
                <a16:creationId xmlns:a16="http://schemas.microsoft.com/office/drawing/2014/main" id="{BFF22D2B-EB4A-7F46-9EF2-75C0D32B228D}"/>
              </a:ext>
            </a:extLst>
          </p:cNvPr>
          <p:cNvSpPr/>
          <p:nvPr/>
        </p:nvSpPr>
        <p:spPr>
          <a:xfrm rot="5400000">
            <a:off x="7754264" y="3782929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64A4D74F-F3C1-7F45-BDE2-D7B90FA00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388" y="4866061"/>
            <a:ext cx="3450845" cy="174285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276D8379-394C-644C-B8AE-C5364B7DE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915" y="4203549"/>
            <a:ext cx="202087" cy="945476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5C76EDC4-9A74-054D-A17B-ECDCF42D8CD6}"/>
              </a:ext>
            </a:extLst>
          </p:cNvPr>
          <p:cNvSpPr/>
          <p:nvPr/>
        </p:nvSpPr>
        <p:spPr>
          <a:xfrm>
            <a:off x="5978293" y="3967131"/>
            <a:ext cx="13263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Mean 3 folds 12 epochs of each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3E4C83BC-ED7F-794B-83A8-C6AD7102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04" y="1888646"/>
            <a:ext cx="117186" cy="75519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E34CF30F-98B2-9F4F-8F23-58C21EBC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87" y="1224619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3E33308B-1BFC-9143-814A-E52587903859}"/>
              </a:ext>
            </a:extLst>
          </p:cNvPr>
          <p:cNvSpPr/>
          <p:nvPr/>
        </p:nvSpPr>
        <p:spPr>
          <a:xfrm>
            <a:off x="5166151" y="4647358"/>
            <a:ext cx="82489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Image level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EDAB6DF-2AD6-A940-8B65-62D7B04956D3}"/>
              </a:ext>
            </a:extLst>
          </p:cNvPr>
          <p:cNvSpPr/>
          <p:nvPr/>
        </p:nvSpPr>
        <p:spPr>
          <a:xfrm>
            <a:off x="7621424" y="4301556"/>
            <a:ext cx="931774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Study level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90BECEC7-D530-7E4C-8331-2665E7CE2D05}"/>
              </a:ext>
            </a:extLst>
          </p:cNvPr>
          <p:cNvSpPr/>
          <p:nvPr/>
        </p:nvSpPr>
        <p:spPr>
          <a:xfrm>
            <a:off x="6949841" y="4550667"/>
            <a:ext cx="1388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 loss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6895D8F-93FC-7740-ABC3-A08A966673B1}"/>
              </a:ext>
            </a:extLst>
          </p:cNvPr>
          <p:cNvSpPr/>
          <p:nvPr/>
        </p:nvSpPr>
        <p:spPr>
          <a:xfrm>
            <a:off x="6715934" y="2832066"/>
            <a:ext cx="1788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- 1 layer 8 head 2048 hidden</a:t>
            </a:r>
          </a:p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- 2 layer 8 head 1024 hidden</a:t>
            </a:r>
          </a:p>
        </p:txBody>
      </p:sp>
    </p:spTree>
    <p:extLst>
      <p:ext uri="{BB962C8B-B14F-4D97-AF65-F5344CB8AC3E}">
        <p14:creationId xmlns:p14="http://schemas.microsoft.com/office/powerpoint/2010/main" val="265548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/>
              <p:nvPr/>
            </p:nvSpPr>
            <p:spPr>
              <a:xfrm>
                <a:off x="4267200" y="1369224"/>
                <a:ext cx="50292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E" sz="1400" b="1" dirty="0"/>
                  <a:t>Bagging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Split the training dataset into 5 folds based on patient.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	We will call them fold0, fold1,… fold4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Train on fold&lt;1,2,3,4&gt;; predict on fold0 and test.</a:t>
                </a:r>
              </a:p>
              <a:p>
                <a:r>
                  <a:rPr lang="en-US" sz="1400" dirty="0"/>
                  <a:t>Train on fold&lt;0,2,3,4&gt;; predict on fold1 and test.</a:t>
                </a:r>
              </a:p>
              <a:p>
                <a:r>
                  <a:rPr lang="en-US" sz="1400" dirty="0"/>
                  <a:t>Train on fold&lt;0,1,3,4&gt;; predict on fold2 and test.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Compare validation results in each fold…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400" dirty="0"/>
                  <a:t> Average the results from each test prediction.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369224"/>
                <a:ext cx="5029200" cy="2246769"/>
              </a:xfrm>
              <a:prstGeom prst="rect">
                <a:avLst/>
              </a:prstGeom>
              <a:blipFill>
                <a:blip r:embed="rId2"/>
                <a:stretch>
                  <a:fillRect l="-505" t="-565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66121"/>
      </p:ext>
    </p:extLst>
  </p:cSld>
  <p:clrMapOvr>
    <a:masterClrMapping/>
  </p:clrMapOvr>
</p:sld>
</file>

<file path=ppt/theme/theme1.xml><?xml version="1.0" encoding="utf-8"?>
<a:theme xmlns:a="http://schemas.openxmlformats.org/drawingml/2006/main" name="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0.xml><?xml version="1.0" encoding="utf-8"?>
<a:theme xmlns:a="http://schemas.openxmlformats.org/drawingml/2006/main" name="9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1.xml><?xml version="1.0" encoding="utf-8"?>
<a:theme xmlns:a="http://schemas.openxmlformats.org/drawingml/2006/main" name="10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2.xml><?xml version="1.0" encoding="utf-8"?>
<a:theme xmlns:a="http://schemas.openxmlformats.org/drawingml/2006/main" name="1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3.xml><?xml version="1.0" encoding="utf-8"?>
<a:theme xmlns:a="http://schemas.openxmlformats.org/drawingml/2006/main" name="1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4.xml><?xml version="1.0" encoding="utf-8"?>
<a:theme xmlns:a="http://schemas.openxmlformats.org/drawingml/2006/main" name="1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5.xml><?xml version="1.0" encoding="utf-8"?>
<a:theme xmlns:a="http://schemas.openxmlformats.org/drawingml/2006/main" name="1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3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4.xml><?xml version="1.0" encoding="utf-8"?>
<a:theme xmlns:a="http://schemas.openxmlformats.org/drawingml/2006/main" name="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5.xml><?xml version="1.0" encoding="utf-8"?>
<a:theme xmlns:a="http://schemas.openxmlformats.org/drawingml/2006/main" name="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6.xml><?xml version="1.0" encoding="utf-8"?>
<a:theme xmlns:a="http://schemas.openxmlformats.org/drawingml/2006/main" name="5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7.xml><?xml version="1.0" encoding="utf-8"?>
<a:theme xmlns:a="http://schemas.openxmlformats.org/drawingml/2006/main" name="6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8.xml><?xml version="1.0" encoding="utf-8"?>
<a:theme xmlns:a="http://schemas.openxmlformats.org/drawingml/2006/main" name="7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9.xml><?xml version="1.0" encoding="utf-8"?>
<a:theme xmlns:a="http://schemas.openxmlformats.org/drawingml/2006/main" name="8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60125</TotalTime>
  <Words>646</Words>
  <Application>Microsoft Macintosh PowerPoint</Application>
  <PresentationFormat>On-screen Show (16:9)</PresentationFormat>
  <Paragraphs>140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12</vt:i4>
      </vt:variant>
    </vt:vector>
  </HeadingPairs>
  <TitlesOfParts>
    <vt:vector size="33" baseType="lpstr">
      <vt:lpstr>Arial</vt:lpstr>
      <vt:lpstr>Atlas Grotesk</vt:lpstr>
      <vt:lpstr>Calibri</vt:lpstr>
      <vt:lpstr>Calibri Light</vt:lpstr>
      <vt:lpstr>Cambria Math</vt:lpstr>
      <vt:lpstr>2_Optum WIdescreen 2017</vt:lpstr>
      <vt:lpstr>3_Optum WIdescreen 2017</vt:lpstr>
      <vt:lpstr>Optum WIdescreen 2017</vt:lpstr>
      <vt:lpstr>1_Optum WIdescreen 2017</vt:lpstr>
      <vt:lpstr>4_Optum WIdescreen 2017</vt:lpstr>
      <vt:lpstr>5_Optum WIdescreen 2017</vt:lpstr>
      <vt:lpstr>6_Optum WIdescreen 2017</vt:lpstr>
      <vt:lpstr>7_Optum WIdescreen 2017</vt:lpstr>
      <vt:lpstr>8_Optum WIdescreen 2017</vt:lpstr>
      <vt:lpstr>9_Optum WIdescreen 2017</vt:lpstr>
      <vt:lpstr>10_Optum WIdescreen 2017</vt:lpstr>
      <vt:lpstr>11_Optum WIdescreen 2017</vt:lpstr>
      <vt:lpstr>12_Optum WIdescreen 2017</vt:lpstr>
      <vt:lpstr>13_Optum WIdescreen 2017</vt:lpstr>
      <vt:lpstr>14_Optum WIdescreen 2017</vt:lpstr>
      <vt:lpstr>Office Theme</vt:lpstr>
      <vt:lpstr> Winner presentation – 5th Place Solution</vt:lpstr>
      <vt:lpstr>Team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Solution link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Raffaelli, Carrie</dc:creator>
  <cp:lastModifiedBy>Microsoft Office User</cp:lastModifiedBy>
  <cp:revision>674</cp:revision>
  <cp:lastPrinted>2019-07-16T17:15:50Z</cp:lastPrinted>
  <dcterms:created xsi:type="dcterms:W3CDTF">2018-10-30T10:30:58Z</dcterms:created>
  <dcterms:modified xsi:type="dcterms:W3CDTF">2020-11-01T14:44:18Z</dcterms:modified>
</cp:coreProperties>
</file>